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95" r:id="rId2"/>
    <p:sldId id="328" r:id="rId3"/>
    <p:sldId id="384" r:id="rId4"/>
    <p:sldId id="332" r:id="rId5"/>
    <p:sldId id="256" r:id="rId6"/>
    <p:sldId id="359" r:id="rId7"/>
    <p:sldId id="329" r:id="rId8"/>
    <p:sldId id="259" r:id="rId9"/>
    <p:sldId id="261" r:id="rId10"/>
    <p:sldId id="360" r:id="rId11"/>
    <p:sldId id="331" r:id="rId12"/>
    <p:sldId id="270" r:id="rId13"/>
    <p:sldId id="363" r:id="rId14"/>
    <p:sldId id="352" r:id="rId15"/>
    <p:sldId id="330" r:id="rId16"/>
    <p:sldId id="376" r:id="rId17"/>
    <p:sldId id="378" r:id="rId18"/>
    <p:sldId id="345" r:id="rId19"/>
    <p:sldId id="346" r:id="rId20"/>
    <p:sldId id="381" r:id="rId21"/>
    <p:sldId id="382" r:id="rId22"/>
    <p:sldId id="347" r:id="rId23"/>
    <p:sldId id="348" r:id="rId24"/>
    <p:sldId id="383" r:id="rId25"/>
    <p:sldId id="349" r:id="rId26"/>
    <p:sldId id="351" r:id="rId27"/>
    <p:sldId id="268" r:id="rId28"/>
    <p:sldId id="374" r:id="rId29"/>
    <p:sldId id="379" r:id="rId30"/>
    <p:sldId id="380" r:id="rId31"/>
    <p:sldId id="375" r:id="rId32"/>
    <p:sldId id="388" r:id="rId33"/>
    <p:sldId id="389" r:id="rId34"/>
    <p:sldId id="267" r:id="rId35"/>
    <p:sldId id="396" r:id="rId36"/>
    <p:sldId id="361" r:id="rId37"/>
    <p:sldId id="284" r:id="rId38"/>
    <p:sldId id="301" r:id="rId39"/>
    <p:sldId id="302" r:id="rId40"/>
    <p:sldId id="391" r:id="rId41"/>
    <p:sldId id="304" r:id="rId42"/>
    <p:sldId id="400" r:id="rId43"/>
    <p:sldId id="298" r:id="rId44"/>
    <p:sldId id="305" r:id="rId45"/>
    <p:sldId id="306" r:id="rId46"/>
    <p:sldId id="387" r:id="rId47"/>
    <p:sldId id="309" r:id="rId48"/>
    <p:sldId id="398" r:id="rId49"/>
    <p:sldId id="289" r:id="rId50"/>
    <p:sldId id="312" r:id="rId51"/>
    <p:sldId id="314" r:id="rId52"/>
    <p:sldId id="313" r:id="rId53"/>
    <p:sldId id="315" r:id="rId54"/>
    <p:sldId id="404" r:id="rId55"/>
    <p:sldId id="402" r:id="rId56"/>
    <p:sldId id="290" r:id="rId57"/>
    <p:sldId id="318" r:id="rId58"/>
    <p:sldId id="319" r:id="rId59"/>
    <p:sldId id="321" r:id="rId60"/>
    <p:sldId id="322" r:id="rId61"/>
    <p:sldId id="401" r:id="rId62"/>
    <p:sldId id="392" r:id="rId63"/>
    <p:sldId id="288" r:id="rId64"/>
    <p:sldId id="386" r:id="rId65"/>
    <p:sldId id="291" r:id="rId66"/>
    <p:sldId id="292" r:id="rId67"/>
    <p:sldId id="397" r:id="rId68"/>
    <p:sldId id="385" r:id="rId69"/>
    <p:sldId id="327" r:id="rId70"/>
    <p:sldId id="296" r:id="rId71"/>
    <p:sldId id="39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52" autoAdjust="0"/>
  </p:normalViewPr>
  <p:slideViewPr>
    <p:cSldViewPr snapToGrid="0">
      <p:cViewPr varScale="1">
        <p:scale>
          <a:sx n="73" d="100"/>
          <a:sy n="73" d="100"/>
        </p:scale>
        <p:origin x="43" y="43"/>
      </p:cViewPr>
      <p:guideLst/>
    </p:cSldViewPr>
  </p:slideViewPr>
  <p:notesTextViewPr>
    <p:cViewPr>
      <p:scale>
        <a:sx n="1" d="1"/>
        <a:sy n="1" d="1"/>
      </p:scale>
      <p:origin x="0" y="0"/>
    </p:cViewPr>
  </p:notesTextViewPr>
  <p:sorterViewPr>
    <p:cViewPr>
      <p:scale>
        <a:sx n="100" d="100"/>
        <a:sy n="100" d="100"/>
      </p:scale>
      <p:origin x="0" y="-214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CD595-2E63-4D3C-93CC-5B494D8B049A}"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14A7F-C531-4EA6-9C61-99C32D61974A}" type="slidenum">
              <a:rPr lang="en-US" smtClean="0"/>
              <a:t>‹#›</a:t>
            </a:fld>
            <a:endParaRPr lang="en-US"/>
          </a:p>
        </p:txBody>
      </p:sp>
    </p:spTree>
    <p:extLst>
      <p:ext uri="{BB962C8B-B14F-4D97-AF65-F5344CB8AC3E}">
        <p14:creationId xmlns:p14="http://schemas.microsoft.com/office/powerpoint/2010/main" val="31780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8</a:t>
            </a:fld>
            <a:endParaRPr lang="en-US"/>
          </a:p>
        </p:txBody>
      </p:sp>
    </p:spTree>
    <p:extLst>
      <p:ext uri="{BB962C8B-B14F-4D97-AF65-F5344CB8AC3E}">
        <p14:creationId xmlns:p14="http://schemas.microsoft.com/office/powerpoint/2010/main" val="395949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وابستگی به پایگاه‌های داده موجود</a:t>
            </a:r>
          </a:p>
          <a:p>
            <a:pPr algn="r" rtl="1"/>
            <a:r>
              <a:rPr lang="fa-IR" dirty="0"/>
              <a:t>کمبود اطلاعات فراوانی و بیان ژن</a:t>
            </a:r>
          </a:p>
          <a:p>
            <a:pPr algn="r" rtl="1"/>
            <a:r>
              <a:rPr lang="fa-IR" dirty="0"/>
              <a:t>تولید متابولیت‌های مثبت کاذب</a:t>
            </a:r>
          </a:p>
        </p:txBody>
      </p:sp>
      <p:sp>
        <p:nvSpPr>
          <p:cNvPr id="4" name="Slide Number Placeholder 3"/>
          <p:cNvSpPr>
            <a:spLocks noGrp="1"/>
          </p:cNvSpPr>
          <p:nvPr>
            <p:ph type="sldNum" sz="quarter" idx="5"/>
          </p:nvPr>
        </p:nvSpPr>
        <p:spPr/>
        <p:txBody>
          <a:bodyPr/>
          <a:lstStyle/>
          <a:p>
            <a:fld id="{35914A7F-C531-4EA6-9C61-99C32D61974A}" type="slidenum">
              <a:rPr lang="en-US" smtClean="0"/>
              <a:t>42</a:t>
            </a:fld>
            <a:endParaRPr lang="en-US"/>
          </a:p>
        </p:txBody>
      </p:sp>
    </p:spTree>
    <p:extLst>
      <p:ext uri="{BB962C8B-B14F-4D97-AF65-F5344CB8AC3E}">
        <p14:creationId xmlns:p14="http://schemas.microsoft.com/office/powerpoint/2010/main" val="144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a:p>
          <a:p>
            <a:pPr algn="r" rtl="1"/>
            <a:r>
              <a:rPr lang="fa-IR" dirty="0"/>
              <a:t>کمک به طراحی داروهای پایدارتر</a:t>
            </a:r>
          </a:p>
          <a:p>
            <a:pPr algn="r" rtl="1"/>
            <a:endParaRPr lang="fa-IR" dirty="0"/>
          </a:p>
          <a:p>
            <a:pPr algn="r" rtl="1"/>
            <a:r>
              <a:rPr lang="fa-IR" dirty="0"/>
              <a:t>پیش‌بینی رفتار دارو در روده</a:t>
            </a:r>
          </a:p>
          <a:p>
            <a:pPr algn="r" rtl="1"/>
            <a:endParaRPr lang="fa-IR" dirty="0"/>
          </a:p>
          <a:p>
            <a:pPr algn="r" rtl="1"/>
            <a:r>
              <a:rPr lang="fa-IR" dirty="0"/>
              <a:t>مبانی برای مطالعات داروسازی شخصی‌سازی‌شده</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44</a:t>
            </a:fld>
            <a:endParaRPr lang="en-US"/>
          </a:p>
        </p:txBody>
      </p:sp>
    </p:spTree>
    <p:extLst>
      <p:ext uri="{BB962C8B-B14F-4D97-AF65-F5344CB8AC3E}">
        <p14:creationId xmlns:p14="http://schemas.microsoft.com/office/powerpoint/2010/main" val="1040050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dirty="0">
                <a:solidFill>
                  <a:schemeClr val="tx1"/>
                </a:solidFill>
              </a:rPr>
              <a:t>توانایی مدل در تشخیص کلاس اصلی آنزیم‌ها بسیار بالا بود.</a:t>
            </a:r>
          </a:p>
          <a:p>
            <a:pPr algn="r" rtl="1"/>
            <a:r>
              <a:rPr lang="fa-IR" dirty="0">
                <a:solidFill>
                  <a:schemeClr val="tx1"/>
                </a:solidFill>
              </a:rPr>
              <a:t>مدل توانست زیرکلاس‌های آنزیمی را با دقت قابل قبول شناسایی کند</a:t>
            </a:r>
          </a:p>
          <a:p>
            <a:pPr algn="r" rtl="1"/>
            <a:r>
              <a:rPr lang="fa-IR" dirty="0">
                <a:solidFill>
                  <a:schemeClr val="tx1"/>
                </a:solidFill>
              </a:rPr>
              <a:t>یعنی سه چهارم پیش‌بینی‌ها به درستی آنزیم و گونه مربوطه را مشخص کرده‌اند.</a:t>
            </a:r>
          </a:p>
          <a:p>
            <a:pPr algn="r" rtl="1"/>
            <a:endParaRPr lang="en-US" dirty="0">
              <a:solidFill>
                <a:schemeClr val="tx1"/>
              </a:solidFill>
            </a:endParaRPr>
          </a:p>
        </p:txBody>
      </p:sp>
      <p:sp>
        <p:nvSpPr>
          <p:cNvPr id="4" name="Slide Number Placeholder 3"/>
          <p:cNvSpPr>
            <a:spLocks noGrp="1"/>
          </p:cNvSpPr>
          <p:nvPr>
            <p:ph type="sldNum" sz="quarter" idx="5"/>
          </p:nvPr>
        </p:nvSpPr>
        <p:spPr/>
        <p:txBody>
          <a:bodyPr/>
          <a:lstStyle/>
          <a:p>
            <a:fld id="{35914A7F-C531-4EA6-9C61-99C32D61974A}" type="slidenum">
              <a:rPr lang="en-US" smtClean="0"/>
              <a:t>47</a:t>
            </a:fld>
            <a:endParaRPr lang="en-US"/>
          </a:p>
        </p:txBody>
      </p:sp>
    </p:spTree>
    <p:extLst>
      <p:ext uri="{BB962C8B-B14F-4D97-AF65-F5344CB8AC3E}">
        <p14:creationId xmlns:p14="http://schemas.microsoft.com/office/powerpoint/2010/main" val="335832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اعتبارسنجی تجربی محدود</a:t>
            </a:r>
          </a:p>
          <a:p>
            <a:pPr algn="r" rtl="1"/>
            <a:r>
              <a:rPr lang="fa-IR" dirty="0"/>
              <a:t>بسیاری از واکنش‌های متابولیکی پیش‌بینی‌شده هنوز به صورت تجربی اعتبارسنجی نشده‌اند.</a:t>
            </a:r>
          </a:p>
          <a:p>
            <a:pPr algn="r" rtl="1"/>
            <a:endParaRPr lang="fa-IR" dirty="0"/>
          </a:p>
          <a:p>
            <a:pPr algn="r" rtl="1"/>
            <a:r>
              <a:rPr lang="fa-IR" dirty="0"/>
              <a:t>عدم بررسی ساختار شیمیایی خاص دارو</a:t>
            </a:r>
          </a:p>
        </p:txBody>
      </p:sp>
      <p:sp>
        <p:nvSpPr>
          <p:cNvPr id="4" name="Slide Number Placeholder 3"/>
          <p:cNvSpPr>
            <a:spLocks noGrp="1"/>
          </p:cNvSpPr>
          <p:nvPr>
            <p:ph type="sldNum" sz="quarter" idx="5"/>
          </p:nvPr>
        </p:nvSpPr>
        <p:spPr/>
        <p:txBody>
          <a:bodyPr/>
          <a:lstStyle/>
          <a:p>
            <a:fld id="{35914A7F-C531-4EA6-9C61-99C32D61974A}" type="slidenum">
              <a:rPr lang="en-US" smtClean="0"/>
              <a:t>48</a:t>
            </a:fld>
            <a:endParaRPr lang="en-US"/>
          </a:p>
        </p:txBody>
      </p:sp>
    </p:spTree>
    <p:extLst>
      <p:ext uri="{BB962C8B-B14F-4D97-AF65-F5344CB8AC3E}">
        <p14:creationId xmlns:p14="http://schemas.microsoft.com/office/powerpoint/2010/main" val="214417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با بررسی جدول ۴ مشاهده کردیم که </a:t>
            </a:r>
            <a:r>
              <a:rPr lang="en-US" dirty="0"/>
              <a:t>GCANCAE </a:t>
            </a:r>
            <a:r>
              <a:rPr lang="fa-IR" dirty="0"/>
              <a:t>زمانی که هر دو مؤلفه </a:t>
            </a:r>
            <a:r>
              <a:rPr lang="en-US" b="1" dirty="0"/>
              <a:t>GCAN</a:t>
            </a:r>
            <a:r>
              <a:rPr lang="en-US" dirty="0"/>
              <a:t> </a:t>
            </a:r>
            <a:r>
              <a:rPr lang="fa-IR" dirty="0"/>
              <a:t>و </a:t>
            </a:r>
            <a:r>
              <a:rPr lang="en-US" b="1" dirty="0"/>
              <a:t>CSAE</a:t>
            </a:r>
            <a:r>
              <a:rPr lang="en-US" dirty="0"/>
              <a:t> </a:t>
            </a:r>
            <a:r>
              <a:rPr lang="fa-IR" dirty="0"/>
              <a:t>را به‌طور هم‌زمان به‌کار می‌گیرد، عملکرد پیش‌بینی بهتری نسبت به حالتی دارد که فقط یکی از آن‌ها (</a:t>
            </a:r>
            <a:r>
              <a:rPr lang="en-US" dirty="0"/>
              <a:t>GCAN </a:t>
            </a:r>
            <a:r>
              <a:rPr lang="fa-IR" dirty="0"/>
              <a:t>یا </a:t>
            </a:r>
            <a:r>
              <a:rPr lang="en-US" dirty="0"/>
              <a:t>CSAE) </a:t>
            </a:r>
            <a:r>
              <a:rPr lang="fa-IR" dirty="0"/>
              <a:t>استفاده شود. علاوه بر این، ادغام </a:t>
            </a:r>
            <a:r>
              <a:rPr lang="en-US" b="1" dirty="0"/>
              <a:t>GCAN</a:t>
            </a:r>
            <a:r>
              <a:rPr lang="en-US" dirty="0"/>
              <a:t> </a:t>
            </a:r>
            <a:r>
              <a:rPr lang="fa-IR" dirty="0"/>
              <a:t>و </a:t>
            </a:r>
            <a:r>
              <a:rPr lang="en-US" b="1" dirty="0"/>
              <a:t>CSAE</a:t>
            </a:r>
            <a:r>
              <a:rPr lang="en-US" dirty="0"/>
              <a:t> </a:t>
            </a:r>
            <a:r>
              <a:rPr lang="fa-IR" dirty="0"/>
              <a:t>با معیار </a:t>
            </a:r>
            <a:r>
              <a:rPr lang="fa-IR" b="1" dirty="0"/>
              <a:t>شباهت کسینوسی</a:t>
            </a:r>
            <a:r>
              <a:rPr lang="fa-IR" dirty="0"/>
              <a:t> نیز باعث بهبود بیشتر عملکرد پیش‌بینی </a:t>
            </a:r>
            <a:r>
              <a:rPr lang="en-US" dirty="0"/>
              <a:t>GCANCAE </a:t>
            </a:r>
            <a:r>
              <a:rPr lang="fa-IR" dirty="0"/>
              <a:t>می‌شود</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54</a:t>
            </a:fld>
            <a:endParaRPr lang="en-US"/>
          </a:p>
        </p:txBody>
      </p:sp>
    </p:spTree>
    <p:extLst>
      <p:ext uri="{BB962C8B-B14F-4D97-AF65-F5344CB8AC3E}">
        <p14:creationId xmlns:p14="http://schemas.microsoft.com/office/powerpoint/2010/main" val="204946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1" dirty="0"/>
              <a:t>Computational Cost of Convolutional Channels</a:t>
            </a:r>
            <a:endParaRPr lang="en-US" dirty="0"/>
          </a:p>
          <a:p>
            <a:pPr algn="r" rtl="1"/>
            <a:r>
              <a:rPr lang="fa-IR" dirty="0"/>
              <a:t>استفاده از کانال‌های کانولوشنال چندگانه در مدل (</a:t>
            </a:r>
            <a:r>
              <a:rPr lang="en-US" dirty="0"/>
              <a:t>CSAE) </a:t>
            </a:r>
            <a:r>
              <a:rPr lang="fa-IR" b="1" dirty="0"/>
              <a:t>پردازش‌طلب و زمان‌بر است</a:t>
            </a:r>
            <a:r>
              <a:rPr lang="fa-IR" dirty="0"/>
              <a:t>. این موضوع می‌تواند در مقیاس‌گذاری مدل برای مجموعه‌های داده بسیار بزرگ چالش ایجاد کند</a:t>
            </a:r>
          </a:p>
          <a:p>
            <a:pPr algn="r" rtl="1"/>
            <a:r>
              <a:rPr lang="en-US" b="1" dirty="0"/>
              <a:t>Biological Interpretability</a:t>
            </a:r>
            <a:endParaRPr lang="en-US" dirty="0"/>
          </a:p>
          <a:p>
            <a:pPr algn="r" rtl="1"/>
            <a:r>
              <a:rPr lang="fa-IR" dirty="0"/>
              <a:t>اگرچه مدل عملکرد پیش‌بینی قوی دارد، </a:t>
            </a:r>
            <a:r>
              <a:rPr lang="fa-IR" b="1" dirty="0"/>
              <a:t>تبیین زیستی دقیقِ چگونگی ارتباطِ پیش‌بینی‌شده</a:t>
            </a:r>
            <a:r>
              <a:rPr lang="fa-IR" dirty="0"/>
              <a:t> بین میکروب و بیماری در بسیاری از موارد هنوز نامشخص است — به‌ویژه در بیماری‌هایی با مسیرهای پیچیده چندعاملی.</a:t>
            </a:r>
          </a:p>
          <a:p>
            <a:pPr algn="r" rtl="1"/>
            <a:r>
              <a:rPr lang="en-US" b="1" dirty="0"/>
              <a:t>Dependency on Baseline Databases</a:t>
            </a:r>
            <a:endParaRPr lang="en-US" dirty="0"/>
          </a:p>
          <a:p>
            <a:pPr algn="r" rtl="1"/>
            <a:r>
              <a:rPr lang="fa-IR" dirty="0"/>
              <a:t>مدل به دو پایگاه داده مرجع یعنی </a:t>
            </a:r>
            <a:r>
              <a:rPr lang="en-US" b="1" dirty="0"/>
              <a:t>HMDAD </a:t>
            </a:r>
            <a:r>
              <a:rPr lang="fa-IR" b="1" dirty="0"/>
              <a:t>و </a:t>
            </a:r>
            <a:r>
              <a:rPr lang="en-US" b="1" dirty="0" err="1"/>
              <a:t>Disbiome</a:t>
            </a:r>
            <a:r>
              <a:rPr lang="en-US" dirty="0"/>
              <a:t> </a:t>
            </a:r>
            <a:r>
              <a:rPr lang="fa-IR" dirty="0"/>
              <a:t>متکی است. این‌ها منابع مهم‌اند اما پوشش آن‌ها نسبت به تنوع واقعی میکروبیوم انسان و بیماری‌ها هنوز کامل نیست.</a:t>
            </a:r>
          </a:p>
          <a:p>
            <a:pPr algn="r" rtl="1"/>
            <a:r>
              <a:rPr lang="en-US" b="1" dirty="0"/>
              <a:t>Lack of Host Context Integration</a:t>
            </a:r>
            <a:endParaRPr lang="en-US" dirty="0"/>
          </a:p>
          <a:p>
            <a:pPr algn="r" rtl="1"/>
            <a:r>
              <a:rPr lang="fa-IR" dirty="0"/>
              <a:t>مدل فقط روی </a:t>
            </a:r>
            <a:r>
              <a:rPr lang="fa-IR" b="1" dirty="0"/>
              <a:t>شبکه میکروب–بیماری</a:t>
            </a:r>
            <a:r>
              <a:rPr lang="fa-IR" dirty="0"/>
              <a:t> تمرکز دارد و جنبه‌هایی مانند اثر </a:t>
            </a:r>
            <a:r>
              <a:rPr lang="fa-IR" b="1" dirty="0"/>
              <a:t>ژنوم میزبان انسان، سیستم ایمنی، یا محیط روده</a:t>
            </a:r>
            <a:r>
              <a:rPr lang="fa-IR" dirty="0"/>
              <a:t> در روابط بیماری لحاظ نشده‌اند.</a:t>
            </a:r>
          </a:p>
          <a:p>
            <a:pPr algn="r" rtl="1"/>
            <a:endParaRPr lang="fa-IR" dirty="0"/>
          </a:p>
          <a:p>
            <a:pPr algn="r" rtl="1"/>
            <a:endParaRPr lang="fa-IR" dirty="0"/>
          </a:p>
          <a:p>
            <a:pPr algn="r" rtl="1"/>
            <a:endParaRPr lang="fa-IR" dirty="0"/>
          </a:p>
          <a:p>
            <a:pPr algn="r" rtl="1"/>
            <a:endParaRPr lang="fa-IR" dirty="0"/>
          </a:p>
          <a:p>
            <a:pPr algn="r" rtl="1"/>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55</a:t>
            </a:fld>
            <a:endParaRPr lang="en-US"/>
          </a:p>
        </p:txBody>
      </p:sp>
    </p:spTree>
    <p:extLst>
      <p:ext uri="{BB962C8B-B14F-4D97-AF65-F5344CB8AC3E}">
        <p14:creationId xmlns:p14="http://schemas.microsoft.com/office/powerpoint/2010/main" val="2184655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58</a:t>
            </a:fld>
            <a:endParaRPr lang="en-US"/>
          </a:p>
        </p:txBody>
      </p:sp>
    </p:spTree>
    <p:extLst>
      <p:ext uri="{BB962C8B-B14F-4D97-AF65-F5344CB8AC3E}">
        <p14:creationId xmlns:p14="http://schemas.microsoft.com/office/powerpoint/2010/main" val="257749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r" rtl="1"/>
            <a:r>
              <a:rPr lang="fa-IR" dirty="0"/>
              <a:t>ترکیبی از </a:t>
            </a:r>
            <a:r>
              <a:rPr lang="en-US" dirty="0"/>
              <a:t>GCN + GAT + </a:t>
            </a:r>
            <a:r>
              <a:rPr lang="fa-IR" dirty="0"/>
              <a:t>استخراج زیرگراف + ادغام جهانی : </a:t>
            </a:r>
            <a:endParaRPr lang="en-US" dirty="0"/>
          </a:p>
          <a:p>
            <a:pPr algn="r" rtl="1"/>
            <a:r>
              <a:rPr lang="fa-IR" dirty="0"/>
              <a:t>یعنی در واقع، یک مدل گراف عصبی ترکیبی که هم لایه‌های کانولوشنی (</a:t>
            </a:r>
            <a:r>
              <a:rPr lang="en-US" dirty="0"/>
              <a:t>GCN) </a:t>
            </a:r>
            <a:r>
              <a:rPr lang="fa-IR" dirty="0"/>
              <a:t>و هم لایه‌های مبتنی بر توجه (</a:t>
            </a:r>
            <a:r>
              <a:rPr lang="en-US" dirty="0"/>
              <a:t>GAT) </a:t>
            </a:r>
            <a:r>
              <a:rPr lang="fa-IR" dirty="0"/>
              <a:t>دارد و برای هر جفت دارو-بیماری یک زیرگراف مستقل ایجاد می‌کند و یک جاسازی از آن استخراج می‌کند.</a:t>
            </a:r>
            <a:endParaRPr lang="en-US" dirty="0"/>
          </a:p>
          <a:p>
            <a:pPr algn="r" rtl="1"/>
            <a:r>
              <a:rPr lang="fa-IR" dirty="0"/>
              <a:t>مدل نهایی: "</a:t>
            </a:r>
            <a:r>
              <a:rPr lang="en-US" dirty="0"/>
              <a:t>GCNGAT" </a:t>
            </a:r>
            <a:r>
              <a:rPr lang="fa-IR" dirty="0"/>
              <a:t>که شامل یک ماژول یادگیری گراف + یک ماژول پیش‌بینی </a:t>
            </a:r>
            <a:r>
              <a:rPr lang="en-US" dirty="0" err="1"/>
              <a:t>GnnAp</a:t>
            </a:r>
            <a:r>
              <a:rPr lang="en-US" dirty="0"/>
              <a:t> </a:t>
            </a:r>
            <a:r>
              <a:rPr lang="fa-IR" dirty="0"/>
              <a:t>است.</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59</a:t>
            </a:fld>
            <a:endParaRPr lang="en-US"/>
          </a:p>
        </p:txBody>
      </p:sp>
    </p:spTree>
    <p:extLst>
      <p:ext uri="{BB962C8B-B14F-4D97-AF65-F5344CB8AC3E}">
        <p14:creationId xmlns:p14="http://schemas.microsoft.com/office/powerpoint/2010/main" val="273280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r" rtl="1"/>
            <a:r>
              <a:rPr lang="fa-IR" dirty="0"/>
              <a:t>استخراج یک زیرگراف برای هر جفت دارو-بیماری (به جای استفاده از یک نمودار سراسری) به مدل اجازه می‌دهد تا زمینه متفاوتی را برای هر جفت در نظر بگیرد، که بهبود قابل توجهی در عملکرد است.</a:t>
            </a:r>
            <a:endParaRPr lang="en-US" dirty="0"/>
          </a:p>
          <a:p>
            <a:pPr algn="r" rtl="1"/>
            <a:endParaRPr lang="en-US" dirty="0"/>
          </a:p>
          <a:p>
            <a:pPr algn="r" rtl="1"/>
            <a:r>
              <a:rPr lang="fa-IR" dirty="0"/>
              <a:t>ترکیب </a:t>
            </a:r>
            <a:r>
              <a:rPr lang="en-US" dirty="0"/>
              <a:t>GCN </a:t>
            </a:r>
            <a:r>
              <a:rPr lang="fa-IR" dirty="0"/>
              <a:t>و </a:t>
            </a:r>
            <a:r>
              <a:rPr lang="en-US" dirty="0"/>
              <a:t>GAT </a:t>
            </a:r>
            <a:r>
              <a:rPr lang="fa-IR" dirty="0"/>
              <a:t>امکان یادگیری دقیق ویژگی‌های سراسری/ساختاری و تعاملات محلی/همسایگی را فراهم می‌کند.</a:t>
            </a:r>
            <a:endParaRPr lang="en-US" dirty="0"/>
          </a:p>
          <a:p>
            <a:pPr algn="r" rtl="1"/>
            <a:endParaRPr lang="en-US" dirty="0"/>
          </a:p>
          <a:p>
            <a:pPr algn="r" rtl="1"/>
            <a:r>
              <a:rPr lang="fa-IR" dirty="0"/>
              <a:t>کاربرد بالقوه: این مدل می‌تواند به عنوان ابزاری برای تغییر موقعیت دارو - یعنی پیشنهاد کاربردهای جدید دارو برای بیماری‌های مختلف - مورد استفاده قرار گیرد.</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60</a:t>
            </a:fld>
            <a:endParaRPr lang="en-US"/>
          </a:p>
        </p:txBody>
      </p:sp>
    </p:spTree>
    <p:extLst>
      <p:ext uri="{BB962C8B-B14F-4D97-AF65-F5344CB8AC3E}">
        <p14:creationId xmlns:p14="http://schemas.microsoft.com/office/powerpoint/2010/main" val="348472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محدودیت‌هااین مدل به کیفیت داده‌های ورودی و مجموعه داده‌ها وابسته است.</a:t>
            </a:r>
          </a:p>
          <a:p>
            <a:pPr algn="r" rtl="1"/>
            <a:r>
              <a:rPr lang="fa-IR" dirty="0"/>
              <a:t>هرگونه خطا یا سوگیری در داده‌ها می‌تواند مستقیماً بر قابلیت اطمینان و دقت پیش‌بینی تأثیر بگذارد.</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61</a:t>
            </a:fld>
            <a:endParaRPr lang="en-US"/>
          </a:p>
        </p:txBody>
      </p:sp>
    </p:spTree>
    <p:extLst>
      <p:ext uri="{BB962C8B-B14F-4D97-AF65-F5344CB8AC3E}">
        <p14:creationId xmlns:p14="http://schemas.microsoft.com/office/powerpoint/2010/main" val="3486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fa-IR" sz="1200" b="0" i="0" kern="1200" dirty="0">
                <a:solidFill>
                  <a:schemeClr val="tx1"/>
                </a:solidFill>
                <a:effectLst/>
                <a:latin typeface="+mn-lt"/>
                <a:ea typeface="+mn-ea"/>
                <a:cs typeface="+mn-cs"/>
              </a:rPr>
              <a:t>حدود ۱۰ تا ۱۰۰ تریلیون میکروب زندگی می‌کنند که تعداد آن‌ها می‌تواند چندین برابر سلول‌های بدن خود انسان باشد و در یک فرد بالغ حدود ۰.۶ تا ۱.۸ کیلوگرم میکروب زندگی می‌کند</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15</a:t>
            </a:fld>
            <a:endParaRPr lang="en-US"/>
          </a:p>
        </p:txBody>
      </p:sp>
    </p:spTree>
    <p:extLst>
      <p:ext uri="{BB962C8B-B14F-4D97-AF65-F5344CB8AC3E}">
        <p14:creationId xmlns:p14="http://schemas.microsoft.com/office/powerpoint/2010/main" val="3424016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dirty="0">
                <a:solidFill>
                  <a:schemeClr val="bg1"/>
                </a:solidFill>
                <a:latin typeface="Bnazanin"/>
              </a:rPr>
              <a:t>یک </a:t>
            </a:r>
            <a:r>
              <a:rPr lang="fa-IR" b="1" dirty="0">
                <a:solidFill>
                  <a:schemeClr val="bg1"/>
                </a:solidFill>
                <a:latin typeface="Bnazanin"/>
              </a:rPr>
              <a:t>چارچوب داده‌محور</a:t>
            </a:r>
            <a:r>
              <a:rPr lang="fa-IR" dirty="0">
                <a:solidFill>
                  <a:schemeClr val="bg1"/>
                </a:solidFill>
                <a:latin typeface="Bnazanin"/>
              </a:rPr>
              <a:t> ساختن تا بتواند </a:t>
            </a:r>
            <a:r>
              <a:rPr lang="fa-IR" b="1" dirty="0">
                <a:solidFill>
                  <a:schemeClr val="bg1"/>
                </a:solidFill>
                <a:latin typeface="Bnazanin"/>
              </a:rPr>
              <a:t>اثر داروها روی باکتری‌های روده‌ای انسان</a:t>
            </a:r>
            <a:r>
              <a:rPr lang="fa-IR" dirty="0">
                <a:solidFill>
                  <a:schemeClr val="bg1"/>
                </a:solidFill>
                <a:latin typeface="Bnazanin"/>
              </a:rPr>
              <a:t> را پیش‌بینی کند، چون اندازه‌گیری تجربی این اثرات برای هر داروی ممکن بسیار دشوار و زمان‌بر است. </a:t>
            </a:r>
            <a:endParaRPr lang="en-US" dirty="0">
              <a:solidFill>
                <a:schemeClr val="bg1"/>
              </a:solidFill>
              <a:latin typeface="Bnazanin"/>
            </a:endParaRPr>
          </a:p>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62</a:t>
            </a:fld>
            <a:endParaRPr lang="en-US"/>
          </a:p>
        </p:txBody>
      </p:sp>
    </p:spTree>
    <p:extLst>
      <p:ext uri="{BB962C8B-B14F-4D97-AF65-F5344CB8AC3E}">
        <p14:creationId xmlns:p14="http://schemas.microsoft.com/office/powerpoint/2010/main" val="238395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buNone/>
            </a:pPr>
            <a:r>
              <a:rPr lang="fa-IR" dirty="0">
                <a:solidFill>
                  <a:schemeClr val="bg1"/>
                </a:solidFill>
                <a:latin typeface="Bnazanin"/>
              </a:rPr>
              <a:t>عملکرد مدل با </a:t>
            </a:r>
            <a:r>
              <a:rPr lang="en-US" dirty="0">
                <a:solidFill>
                  <a:schemeClr val="bg1"/>
                </a:solidFill>
                <a:latin typeface="Bnazanin"/>
              </a:rPr>
              <a:t> </a:t>
            </a:r>
            <a:r>
              <a:rPr lang="en-US" b="1" dirty="0">
                <a:solidFill>
                  <a:schemeClr val="bg1"/>
                </a:solidFill>
                <a:latin typeface="Bnazanin"/>
              </a:rPr>
              <a:t>ROC AUC</a:t>
            </a:r>
            <a:r>
              <a:rPr lang="en-US" dirty="0">
                <a:solidFill>
                  <a:schemeClr val="bg1"/>
                </a:solidFill>
                <a:latin typeface="Bnazanin"/>
              </a:rPr>
              <a:t> </a:t>
            </a:r>
            <a:r>
              <a:rPr lang="fa-IR" dirty="0">
                <a:solidFill>
                  <a:schemeClr val="bg1"/>
                </a:solidFill>
                <a:latin typeface="Bnazanin"/>
              </a:rPr>
              <a:t>و </a:t>
            </a:r>
            <a:r>
              <a:rPr lang="en-US" dirty="0">
                <a:solidFill>
                  <a:schemeClr val="bg1"/>
                </a:solidFill>
                <a:latin typeface="Bnazanin"/>
              </a:rPr>
              <a:t> </a:t>
            </a:r>
            <a:r>
              <a:rPr lang="en-US" b="1" dirty="0">
                <a:solidFill>
                  <a:schemeClr val="bg1"/>
                </a:solidFill>
                <a:latin typeface="Bnazanin"/>
              </a:rPr>
              <a:t>PR AUC</a:t>
            </a:r>
            <a:r>
              <a:rPr lang="en-US" dirty="0">
                <a:solidFill>
                  <a:schemeClr val="bg1"/>
                </a:solidFill>
                <a:latin typeface="Bnazanin"/>
              </a:rPr>
              <a:t> </a:t>
            </a:r>
            <a:r>
              <a:rPr lang="fa-IR" dirty="0">
                <a:solidFill>
                  <a:schemeClr val="bg1"/>
                </a:solidFill>
                <a:latin typeface="Bnazanin"/>
              </a:rPr>
              <a:t>اندازه‌گیری شد و تحلیل‌های تکمیلی شامل </a:t>
            </a:r>
            <a:r>
              <a:rPr lang="fa-IR" b="1" dirty="0">
                <a:solidFill>
                  <a:schemeClr val="bg1"/>
                </a:solidFill>
                <a:latin typeface="Bnazanin"/>
              </a:rPr>
              <a:t>تأثیر شباهت شیمیایی داروها</a:t>
            </a:r>
            <a:r>
              <a:rPr lang="fa-IR" dirty="0">
                <a:solidFill>
                  <a:schemeClr val="bg1"/>
                </a:solidFill>
                <a:latin typeface="Bnazanin"/>
              </a:rPr>
              <a:t> و </a:t>
            </a:r>
            <a:r>
              <a:rPr lang="fa-IR" b="1" dirty="0">
                <a:solidFill>
                  <a:schemeClr val="bg1"/>
                </a:solidFill>
                <a:latin typeface="Bnazanin"/>
              </a:rPr>
              <a:t>فاصله فیلوژنتیکی میکروب‌ها</a:t>
            </a:r>
            <a:r>
              <a:rPr lang="fa-IR" dirty="0">
                <a:solidFill>
                  <a:schemeClr val="bg1"/>
                </a:solidFill>
                <a:latin typeface="Bnazanin"/>
              </a:rPr>
              <a:t> بود. همچنین اثر حذف کامل یک شاخه فیلوژنتیکی بررسی شد.</a:t>
            </a:r>
          </a:p>
          <a:p>
            <a:pPr algn="r" rtl="1">
              <a:lnSpc>
                <a:spcPct val="150000"/>
              </a:lnSpc>
              <a:buNone/>
            </a:pPr>
            <a:endParaRPr lang="fa-IR" dirty="0">
              <a:solidFill>
                <a:schemeClr val="bg1"/>
              </a:solidFill>
              <a:latin typeface="Bnazanin"/>
            </a:endParaRPr>
          </a:p>
          <a:p>
            <a:pPr algn="r" rtl="1">
              <a:lnSpc>
                <a:spcPct val="150000"/>
              </a:lnSpc>
              <a:buNone/>
            </a:pPr>
            <a:r>
              <a:rPr lang="fa-IR" b="1" dirty="0">
                <a:solidFill>
                  <a:schemeClr val="bg1"/>
                </a:solidFill>
                <a:latin typeface="Bnazanin"/>
              </a:rPr>
              <a:t>نتایج کلیدی:</a:t>
            </a:r>
            <a:endParaRPr lang="fa-IR" dirty="0">
              <a:solidFill>
                <a:schemeClr val="bg1"/>
              </a:solidFill>
              <a:latin typeface="Bnazanin"/>
            </a:endParaRPr>
          </a:p>
          <a:p>
            <a:pPr algn="r" rtl="1">
              <a:lnSpc>
                <a:spcPct val="150000"/>
              </a:lnSpc>
              <a:buFont typeface="Arial" panose="020B0604020202020204" pitchFamily="34" charset="0"/>
              <a:buChar char="•"/>
            </a:pPr>
            <a:r>
              <a:rPr lang="fa-IR" dirty="0">
                <a:solidFill>
                  <a:schemeClr val="bg1"/>
                </a:solidFill>
                <a:latin typeface="Bnazanin"/>
              </a:rPr>
              <a:t>مدل عملکرد بسیار بالایی دارد </a:t>
            </a:r>
            <a:r>
              <a:rPr lang="en-US" dirty="0">
                <a:solidFill>
                  <a:schemeClr val="bg1"/>
                </a:solidFill>
                <a:latin typeface="Bnazanin"/>
              </a:rPr>
              <a:t>ROC AUC ≈ 0.97, PR AUC ≈ 0.9.</a:t>
            </a:r>
          </a:p>
          <a:p>
            <a:pPr algn="r" rtl="1">
              <a:lnSpc>
                <a:spcPct val="150000"/>
              </a:lnSpc>
              <a:buFont typeface="Arial" panose="020B0604020202020204" pitchFamily="34" charset="0"/>
              <a:buChar char="•"/>
            </a:pPr>
            <a:r>
              <a:rPr lang="fa-IR" dirty="0">
                <a:solidFill>
                  <a:schemeClr val="bg1"/>
                </a:solidFill>
                <a:latin typeface="Bnazanin"/>
              </a:rPr>
              <a:t>بهترین عملکرد برای تعامل‌های جدید و کاهش عملکرد برای داروهای کاملاً جدید و میکروب‌های دور فیلوژنتیکی مشاهده شد.</a:t>
            </a:r>
          </a:p>
          <a:p>
            <a:pPr algn="r" rtl="1">
              <a:lnSpc>
                <a:spcPct val="150000"/>
              </a:lnSpc>
              <a:buFont typeface="Arial" panose="020B0604020202020204" pitchFamily="34" charset="0"/>
              <a:buChar char="•"/>
            </a:pPr>
            <a:r>
              <a:rPr lang="fa-IR" dirty="0">
                <a:solidFill>
                  <a:schemeClr val="bg1"/>
                </a:solidFill>
                <a:latin typeface="Bnazanin"/>
              </a:rPr>
              <a:t>شباهت شیمیایی داروها و نزدیکی فیلوژنتیکی میکروب‌ها نقش کلیدی در دقت مدل دارند.</a:t>
            </a:r>
          </a:p>
          <a:p>
            <a:pPr algn="r" rtl="1">
              <a:lnSpc>
                <a:spcPct val="150000"/>
              </a:lnSpc>
              <a:buFont typeface="Arial" panose="020B0604020202020204" pitchFamily="34" charset="0"/>
              <a:buChar char="•"/>
            </a:pPr>
            <a:r>
              <a:rPr lang="fa-IR" dirty="0">
                <a:solidFill>
                  <a:schemeClr val="bg1"/>
                </a:solidFill>
                <a:latin typeface="Bnazanin"/>
              </a:rPr>
              <a:t>مدل حتی با داده‌های </a:t>
            </a:r>
            <a:r>
              <a:rPr lang="en-US" dirty="0">
                <a:solidFill>
                  <a:schemeClr val="bg1"/>
                </a:solidFill>
                <a:latin typeface="Bnazanin"/>
              </a:rPr>
              <a:t>in vivo </a:t>
            </a:r>
            <a:r>
              <a:rPr lang="fa-IR" dirty="0">
                <a:solidFill>
                  <a:schemeClr val="bg1"/>
                </a:solidFill>
                <a:latin typeface="Bnazanin"/>
              </a:rPr>
              <a:t>هم هم‌راستایی خوبی نشان می‌دهد.</a:t>
            </a:r>
          </a:p>
          <a:p>
            <a:pPr algn="r" rtl="1">
              <a:lnSpc>
                <a:spcPct val="150000"/>
              </a:lnSpc>
              <a:buNone/>
            </a:pPr>
            <a:r>
              <a:rPr lang="fa-IR" dirty="0">
                <a:solidFill>
                  <a:schemeClr val="bg1"/>
                </a:solidFill>
                <a:latin typeface="Bnazanin"/>
              </a:rPr>
              <a:t>مدل دقیق و تعمیم‌پذیر است، اما پیش‌بینی داروها یا میکروب‌های کاملاً جدید کمی چالش‌برانگیز است.</a:t>
            </a:r>
          </a:p>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67</a:t>
            </a:fld>
            <a:endParaRPr lang="en-US"/>
          </a:p>
        </p:txBody>
      </p:sp>
    </p:spTree>
    <p:extLst>
      <p:ext uri="{BB962C8B-B14F-4D97-AF65-F5344CB8AC3E}">
        <p14:creationId xmlns:p14="http://schemas.microsoft.com/office/powerpoint/2010/main" val="524587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100" dirty="0"/>
              <a:t> محدودیت‌ها</a:t>
            </a:r>
          </a:p>
          <a:p>
            <a:pPr algn="r" rtl="1"/>
            <a:r>
              <a:rPr lang="fa-IR" sz="1100" dirty="0"/>
              <a:t>محل واقعی اثر دارو</a:t>
            </a:r>
          </a:p>
          <a:p>
            <a:pPr algn="r" rtl="1"/>
            <a:r>
              <a:rPr lang="fa-IR" sz="1100" dirty="0"/>
              <a:t>این مدل از داده‌های آزمایشگاهی با غلظت‌های ثابت دارو استفاده می‌کند که دقیقاً منعکس‌کننده غلظت‌های واقعی دارو در روده نیستند. این ممکن است منجر به عدم دقت برای داروهای خاص شود.</a:t>
            </a:r>
          </a:p>
          <a:p>
            <a:pPr algn="r" rtl="1"/>
            <a:r>
              <a:rPr lang="fa-IR" sz="1100" dirty="0"/>
              <a:t>تنوع درون گونه‌ای (سویه)</a:t>
            </a:r>
          </a:p>
          <a:p>
            <a:pPr algn="r" rtl="1"/>
            <a:r>
              <a:rPr lang="fa-IR" sz="1100" dirty="0"/>
              <a:t>فقط از یک سویه نماینده برای هر گونه باکتریایی استفاده شد، در حالی که برخی از سویه‌ها ممکن است به داروها پاسخ متفاوتی دهند.</a:t>
            </a:r>
          </a:p>
          <a:p>
            <a:pPr algn="r" rtl="1"/>
            <a:r>
              <a:rPr lang="fa-IR" sz="1100" dirty="0"/>
              <a:t>ساختار مدل ساده‌شده</a:t>
            </a:r>
          </a:p>
          <a:p>
            <a:pPr algn="r" rtl="1"/>
            <a:r>
              <a:rPr lang="fa-IR" sz="1100" dirty="0"/>
              <a:t>این مدل به ویژگی‌های ساده متکی است و عوامل پویای پیچیده در روده، مانند تعاملات میکروب-میزبان یا متابولیسم داروی میزبان را در نظر نمی‌گیرد.</a:t>
            </a:r>
            <a:endParaRPr lang="en-US" sz="1100" dirty="0"/>
          </a:p>
        </p:txBody>
      </p:sp>
      <p:sp>
        <p:nvSpPr>
          <p:cNvPr id="4" name="Slide Number Placeholder 3"/>
          <p:cNvSpPr>
            <a:spLocks noGrp="1"/>
          </p:cNvSpPr>
          <p:nvPr>
            <p:ph type="sldNum" sz="quarter" idx="5"/>
          </p:nvPr>
        </p:nvSpPr>
        <p:spPr/>
        <p:txBody>
          <a:bodyPr/>
          <a:lstStyle/>
          <a:p>
            <a:fld id="{35914A7F-C531-4EA6-9C61-99C32D61974A}" type="slidenum">
              <a:rPr lang="en-US" smtClean="0"/>
              <a:t>68</a:t>
            </a:fld>
            <a:endParaRPr lang="en-US"/>
          </a:p>
        </p:txBody>
      </p:sp>
    </p:spTree>
    <p:extLst>
      <p:ext uri="{BB962C8B-B14F-4D97-AF65-F5344CB8AC3E}">
        <p14:creationId xmlns:p14="http://schemas.microsoft.com/office/powerpoint/2010/main" val="213571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18</a:t>
            </a:fld>
            <a:endParaRPr lang="en-US"/>
          </a:p>
        </p:txBody>
      </p:sp>
    </p:spTree>
    <p:extLst>
      <p:ext uri="{BB962C8B-B14F-4D97-AF65-F5344CB8AC3E}">
        <p14:creationId xmlns:p14="http://schemas.microsoft.com/office/powerpoint/2010/main" val="323766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رقابت برای منابع</a:t>
            </a:r>
          </a:p>
          <a:p>
            <a:pPr algn="r" rtl="1"/>
            <a:r>
              <a:rPr lang="fa-IR" dirty="0"/>
              <a:t>تغذیه متقاطع</a:t>
            </a:r>
          </a:p>
          <a:p>
            <a:pPr algn="r" rtl="1"/>
            <a:r>
              <a:rPr lang="fa-IR" dirty="0"/>
              <a:t>مهار یا افزایش رشد</a:t>
            </a:r>
          </a:p>
          <a:p>
            <a:pPr algn="r" rtl="1"/>
            <a:endParaRPr lang="fa-IR" dirty="0"/>
          </a:p>
          <a:p>
            <a:pPr algn="r" rtl="1"/>
            <a:r>
              <a:rPr lang="fa-IR" dirty="0"/>
              <a:t>فعال‌سازی یا غیرفعال‌سازی دارو</a:t>
            </a:r>
          </a:p>
          <a:p>
            <a:pPr algn="r" rtl="1"/>
            <a:r>
              <a:rPr lang="fa-IR" dirty="0"/>
              <a:t>تغییر در سمیت یا دوز مؤثر</a:t>
            </a:r>
          </a:p>
          <a:p>
            <a:pPr algn="r" rtl="1"/>
            <a:endParaRPr lang="fa-IR" dirty="0"/>
          </a:p>
          <a:p>
            <a:pPr algn="r" rtl="1"/>
            <a:r>
              <a:rPr lang="fa-IR" dirty="0"/>
              <a:t>تنظیم سیستم ایمنی</a:t>
            </a:r>
          </a:p>
          <a:p>
            <a:pPr algn="r" rtl="1"/>
            <a:r>
              <a:rPr lang="fa-IR" dirty="0"/>
              <a:t>تولید متابولیت‌های مؤثر بر میزبان</a:t>
            </a:r>
          </a:p>
          <a:p>
            <a:pPr algn="r" rtl="1"/>
            <a:r>
              <a:rPr lang="fa-IR" dirty="0"/>
              <a:t>نفوذپذیری روده</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21</a:t>
            </a:fld>
            <a:endParaRPr lang="en-US"/>
          </a:p>
        </p:txBody>
      </p:sp>
    </p:spTree>
    <p:extLst>
      <p:ext uri="{BB962C8B-B14F-4D97-AF65-F5344CB8AC3E}">
        <p14:creationId xmlns:p14="http://schemas.microsoft.com/office/powerpoint/2010/main" val="83302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24</a:t>
            </a:fld>
            <a:endParaRPr lang="en-US"/>
          </a:p>
        </p:txBody>
      </p:sp>
    </p:spTree>
    <p:extLst>
      <p:ext uri="{BB962C8B-B14F-4D97-AF65-F5344CB8AC3E}">
        <p14:creationId xmlns:p14="http://schemas.microsoft.com/office/powerpoint/2010/main" val="402105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r" rtl="1"/>
            <a:r>
              <a:rPr lang="fa-IR" dirty="0"/>
              <a:t>اپرون یعنی:</a:t>
            </a:r>
          </a:p>
          <a:p>
            <a:pPr algn="r" rtl="1"/>
            <a:r>
              <a:rPr lang="fa-IR" dirty="0"/>
              <a:t>چند ژن که کنار هم قرار دارند و </a:t>
            </a:r>
            <a:r>
              <a:rPr lang="fa-IR" b="1" dirty="0"/>
              <a:t>با هم و تحت یک تنظیم مشترک بیان می‌شوند</a:t>
            </a:r>
            <a:endParaRPr lang="fa-IR" dirty="0"/>
          </a:p>
          <a:p>
            <a:pPr algn="r" rtl="1"/>
            <a:r>
              <a:rPr lang="en-US" b="1" dirty="0" err="1"/>
              <a:t>cgr</a:t>
            </a:r>
            <a:r>
              <a:rPr lang="en-US" b="1" dirty="0"/>
              <a:t> operon</a:t>
            </a:r>
            <a:r>
              <a:rPr lang="en-US" dirty="0"/>
              <a:t> = </a:t>
            </a:r>
            <a:r>
              <a:rPr lang="fa-IR" dirty="0"/>
              <a:t>یک خوشه ژنی با عملکرد مشترک</a:t>
            </a:r>
          </a:p>
          <a:p>
            <a:pPr algn="r" rtl="1"/>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26</a:t>
            </a:fld>
            <a:endParaRPr lang="en-US"/>
          </a:p>
        </p:txBody>
      </p:sp>
    </p:spTree>
    <p:extLst>
      <p:ext uri="{BB962C8B-B14F-4D97-AF65-F5344CB8AC3E}">
        <p14:creationId xmlns:p14="http://schemas.microsoft.com/office/powerpoint/2010/main" val="69320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just" rtl="1"/>
            <a:r>
              <a:rPr lang="fa-IR" dirty="0"/>
              <a:t>پایگاه‌های داده مورد استفاده</a:t>
            </a:r>
          </a:p>
          <a:p>
            <a:pPr algn="just" rtl="1"/>
            <a:r>
              <a:rPr lang="en-US" dirty="0"/>
              <a:t>UHGG </a:t>
            </a:r>
            <a:r>
              <a:rPr lang="fa-IR" dirty="0"/>
              <a:t> : برای اطلاعات ژنومی میکروب‌ها و آنزیم‌های روده.</a:t>
            </a:r>
          </a:p>
          <a:p>
            <a:pPr algn="just" rtl="1"/>
            <a:r>
              <a:rPr lang="en-US" dirty="0" err="1"/>
              <a:t>MagMD</a:t>
            </a:r>
            <a:r>
              <a:rPr lang="en-US" dirty="0"/>
              <a:t> - </a:t>
            </a:r>
            <a:r>
              <a:rPr lang="fa-IR" dirty="0"/>
              <a:t>پایگاه داده تعاملات دارو-میکروبیوتا.</a:t>
            </a:r>
          </a:p>
          <a:p>
            <a:pPr algn="just" rtl="1"/>
            <a:r>
              <a:rPr lang="en-US" dirty="0"/>
              <a:t>MASI - </a:t>
            </a:r>
            <a:r>
              <a:rPr lang="fa-IR" dirty="0"/>
              <a:t>تعاملات میکروبیوتا-ماده فعال</a:t>
            </a:r>
          </a:p>
          <a:p>
            <a:pPr algn="just" rtl="1"/>
            <a:r>
              <a:rPr lang="en-US" dirty="0"/>
              <a:t>KEGG - </a:t>
            </a:r>
            <a:r>
              <a:rPr lang="fa-IR" dirty="0"/>
              <a:t>به طور خاص برای اعداد </a:t>
            </a:r>
            <a:r>
              <a:rPr lang="en-US" dirty="0"/>
              <a:t>EC </a:t>
            </a:r>
            <a:r>
              <a:rPr lang="fa-IR" dirty="0"/>
              <a:t>کمیسیون آنزیم و ماژول‌های </a:t>
            </a:r>
            <a:r>
              <a:rPr lang="en-US" dirty="0"/>
              <a:t>KEGG.</a:t>
            </a:r>
          </a:p>
          <a:p>
            <a:pPr algn="just" rtl="1"/>
            <a:r>
              <a:rPr lang="en-US" dirty="0" err="1"/>
              <a:t>RetroRules</a:t>
            </a:r>
            <a:r>
              <a:rPr lang="en-US" dirty="0"/>
              <a:t> - </a:t>
            </a:r>
            <a:r>
              <a:rPr lang="fa-IR" dirty="0"/>
              <a:t>مجموعه‌ای از قوانین زیست‌دگرگونی برای پیش‌بینی تحولات شیمیایی.</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38</a:t>
            </a:fld>
            <a:endParaRPr lang="en-US"/>
          </a:p>
        </p:txBody>
      </p:sp>
    </p:spTree>
    <p:extLst>
      <p:ext uri="{BB962C8B-B14F-4D97-AF65-F5344CB8AC3E}">
        <p14:creationId xmlns:p14="http://schemas.microsoft.com/office/powerpoint/2010/main" val="420447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39</a:t>
            </a:fld>
            <a:endParaRPr lang="en-US"/>
          </a:p>
        </p:txBody>
      </p:sp>
    </p:spTree>
    <p:extLst>
      <p:ext uri="{BB962C8B-B14F-4D97-AF65-F5344CB8AC3E}">
        <p14:creationId xmlns:p14="http://schemas.microsoft.com/office/powerpoint/2010/main" val="3574438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r" rtl="1"/>
            <a:r>
              <a:rPr lang="fa-IR" dirty="0"/>
              <a:t>با استفاده از </a:t>
            </a:r>
            <a:r>
              <a:rPr lang="en-US" dirty="0"/>
              <a:t>PROXIMAL2 </a:t>
            </a:r>
            <a:r>
              <a:rPr lang="fa-IR" dirty="0"/>
              <a:t>و گسترش مجموعه‌ی مرجع بیوترنسفورماسیون‌ها با در نظر گرفتن کل </a:t>
            </a:r>
            <a:r>
              <a:rPr lang="en-US" dirty="0" err="1"/>
              <a:t>RetroRules</a:t>
            </a:r>
            <a:r>
              <a:rPr lang="en-US" dirty="0"/>
              <a:t>، </a:t>
            </a:r>
            <a:r>
              <a:rPr lang="fa-IR" dirty="0"/>
              <a:t>مدل توانست عملکرد بهتری در پیش‌بینی محصولات متابولیسم دارویی میکروبی روده (</a:t>
            </a:r>
            <a:r>
              <a:rPr lang="en-US" dirty="0"/>
              <a:t>gut MDM) </a:t>
            </a:r>
            <a:r>
              <a:rPr lang="fa-IR" dirty="0"/>
              <a:t>نشان دهد. به‌طور مثال، در مجموعه‌داده‌ی </a:t>
            </a:r>
            <a:r>
              <a:rPr lang="en-US" dirty="0"/>
              <a:t>E-Microbial، </a:t>
            </a:r>
            <a:r>
              <a:rPr lang="fa-IR" dirty="0"/>
              <a:t>میزان بازیابی محصولات از 47.83٪ با محدود کردن به آنزیم‌های مستند، به 65.22٪ رسید و این نشان‌دهنده توانایی </a:t>
            </a:r>
            <a:r>
              <a:rPr lang="en-US" dirty="0"/>
              <a:t>PROXIMAL2 </a:t>
            </a:r>
            <a:r>
              <a:rPr lang="fa-IR" dirty="0"/>
              <a:t>در پیش‌بینی محصولات حتی فراتر از آنزیم‌های مستند بود. برای داده‌هایی که به طور خاص مربوط به </a:t>
            </a:r>
            <a:r>
              <a:rPr lang="en-US" dirty="0"/>
              <a:t>gut MDM </a:t>
            </a:r>
            <a:r>
              <a:rPr lang="fa-IR" dirty="0"/>
              <a:t>نبودند، مانند </a:t>
            </a:r>
            <a:r>
              <a:rPr lang="en-US" dirty="0"/>
              <a:t>E-Biological، </a:t>
            </a:r>
            <a:r>
              <a:rPr lang="fa-IR" dirty="0"/>
              <a:t>بازیابی محصولات پایین‌تر بود و حتی با گسترش به کل </a:t>
            </a:r>
            <a:r>
              <a:rPr lang="en-US" dirty="0" err="1"/>
              <a:t>RetroRules</a:t>
            </a:r>
            <a:r>
              <a:rPr lang="en-US" dirty="0"/>
              <a:t>، </a:t>
            </a:r>
            <a:r>
              <a:rPr lang="fa-IR" dirty="0"/>
              <a:t>بازیابی محصول به 34٪ کاهش یافت، زیرا قوانین بیوترنسفورماسیون به‌خوبی پوشش داده نشده بودند. همچنین، در مجموعه‌داده‌های بدون اطلاعات آنزیمی (</a:t>
            </a:r>
            <a:r>
              <a:rPr lang="en-US" dirty="0"/>
              <a:t>NE-Microbial </a:t>
            </a:r>
            <a:r>
              <a:rPr lang="fa-IR" dirty="0"/>
              <a:t>و </a:t>
            </a:r>
            <a:r>
              <a:rPr lang="en-US" dirty="0"/>
              <a:t>NE-Biological)، PROXIMAL2 </a:t>
            </a:r>
            <a:r>
              <a:rPr lang="fa-IR" dirty="0"/>
              <a:t>توانست به‌ترتیب حدود 43٪ و 30٪ از محصولات مرتبط با </a:t>
            </a:r>
            <a:r>
              <a:rPr lang="en-US" dirty="0"/>
              <a:t>gut MDM </a:t>
            </a:r>
            <a:r>
              <a:rPr lang="fa-IR" dirty="0"/>
              <a:t>را پیش‌بینی کند، نشان‌دهنده این است که این مدل حتی برای بیوترنسفورماسیون‌های ناشناخته نیز می‌تواند پیشنهادات آنزیمی مرتبط ارائه دهد. در کل، این نتایج نشان می‌دهند که </a:t>
            </a:r>
            <a:r>
              <a:rPr lang="en-US" dirty="0"/>
              <a:t>PROXIMAL2 </a:t>
            </a:r>
            <a:r>
              <a:rPr lang="fa-IR" dirty="0"/>
              <a:t>توانایی قابل توجهی در حاشیه‌نویسی محصولات و ارائه آنزیم‌های مرتبط با متابولیسم دارویی میکروبی روده دارد، حتی در مواردی که اطلاعات آنزیمی کامل نیست.</a:t>
            </a:r>
            <a:endParaRPr lang="en-US" dirty="0"/>
          </a:p>
        </p:txBody>
      </p:sp>
      <p:sp>
        <p:nvSpPr>
          <p:cNvPr id="4" name="Slide Number Placeholder 3"/>
          <p:cNvSpPr>
            <a:spLocks noGrp="1"/>
          </p:cNvSpPr>
          <p:nvPr>
            <p:ph type="sldNum" sz="quarter" idx="5"/>
          </p:nvPr>
        </p:nvSpPr>
        <p:spPr/>
        <p:txBody>
          <a:bodyPr/>
          <a:lstStyle/>
          <a:p>
            <a:fld id="{35914A7F-C531-4EA6-9C61-99C32D61974A}" type="slidenum">
              <a:rPr lang="en-US" smtClean="0"/>
              <a:t>41</a:t>
            </a:fld>
            <a:endParaRPr lang="en-US"/>
          </a:p>
        </p:txBody>
      </p:sp>
    </p:spTree>
    <p:extLst>
      <p:ext uri="{BB962C8B-B14F-4D97-AF65-F5344CB8AC3E}">
        <p14:creationId xmlns:p14="http://schemas.microsoft.com/office/powerpoint/2010/main" val="223047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9925-1349-D30A-6789-D5F51BC96C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0220D0-CF73-9B19-1578-0A20A83DE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02F84-5E15-FA73-0EA3-CFF334C63DE8}"/>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9CF81416-F0A0-6D35-8ED4-72EE5EB2F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75A09-14A2-2E07-7675-2338F119414C}"/>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354188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9318-5FB2-C188-4D46-941BB72E3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C41CBD-E01A-546A-B9F0-ADD3B10F30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8024A-4255-DE85-B26A-9DAAD1FE13B9}"/>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17D7805A-1C7F-BF75-1982-1C99A32BD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8AB30-92F9-AB55-6B6E-F94C517AD9EA}"/>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404234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87642-FCE2-884D-7A64-DFBDDB421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833420-DC93-A1A7-B676-E3FA6992C0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E8E7A-FA17-CDF8-70A0-15093C715473}"/>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90E40CE0-C5AA-03AE-CE7E-027DDC792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85CAC-BA07-2183-F5F3-7E5E430BD7E2}"/>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393326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8EC7-B874-4556-642E-94EC8A723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D805C-C274-F7C0-C909-41C3D7131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FE89A-A925-7EB1-05EC-CA4F89149864}"/>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2EABDC8D-71C1-0B95-5676-B219F66AD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C90B-6B53-FC9F-9E7A-EF1BABBB499E}"/>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257675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CC89-D7D3-474A-6A04-B62DEFC94E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E597C1-B3E6-2B3A-E12A-7114203C33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1D252-1DD4-E80A-889F-CBAFC028E70C}"/>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EF494B7A-7E45-A927-3B12-F93B42B83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501E9-5EA7-67F1-B959-15678053BF7F}"/>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131712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1F67C-E2EA-A67D-2523-6484F6B54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B75E5-782F-B937-4494-F9428D7E62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706BF-56D8-B8C4-8AF7-2E07D87FD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35E530-864D-179C-100C-AA58401BC15E}"/>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6" name="Footer Placeholder 5">
            <a:extLst>
              <a:ext uri="{FF2B5EF4-FFF2-40B4-BE49-F238E27FC236}">
                <a16:creationId xmlns:a16="http://schemas.microsoft.com/office/drawing/2014/main" id="{5EB72462-02A4-2FA8-4019-99C54EE61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1A4466-8EEB-119F-AFFF-900891BACB5E}"/>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18466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CEC8-1C80-6993-9BB2-34C3E0FE4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6485D7-FB18-7E33-13F3-0F3BEEC9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0AA7C-0342-A4DE-07EE-860318F3B1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7357F-0A55-2A78-58F2-E600BE7D53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02508-C554-91B2-6FF9-9F77AFFB95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41636-C3EE-67E1-C25E-58A8D1C70770}"/>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8" name="Footer Placeholder 7">
            <a:extLst>
              <a:ext uri="{FF2B5EF4-FFF2-40B4-BE49-F238E27FC236}">
                <a16:creationId xmlns:a16="http://schemas.microsoft.com/office/drawing/2014/main" id="{96669A2C-4D81-565E-395B-D2FC6EEAE2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B4A7A1-6BD8-6505-DF73-B39CF6882FB0}"/>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399987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0DD2-AB91-3A83-DB59-DB48B10655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D6D536-4A70-8BD1-6CEE-E5D8B44EF9BB}"/>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4" name="Footer Placeholder 3">
            <a:extLst>
              <a:ext uri="{FF2B5EF4-FFF2-40B4-BE49-F238E27FC236}">
                <a16:creationId xmlns:a16="http://schemas.microsoft.com/office/drawing/2014/main" id="{0085B202-E0A6-211C-E4FA-4B2548E4E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0E7E95-D164-78C8-E5C2-5966E6614C6F}"/>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17048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5C41F8-474E-07F0-1D43-19F820977D11}"/>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3" name="Footer Placeholder 2">
            <a:extLst>
              <a:ext uri="{FF2B5EF4-FFF2-40B4-BE49-F238E27FC236}">
                <a16:creationId xmlns:a16="http://schemas.microsoft.com/office/drawing/2014/main" id="{2E580513-94C3-C8D5-2B2D-CC4E9AEF49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C08DD-E724-7EB1-8354-8BF72CE777D8}"/>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348132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B4BEE-839B-C5CD-4B88-491686F9E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F383D2-C20E-3FD4-14EF-4D0EECD16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9E68C9-936A-59A5-9E93-9EF234B90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C4E19-635E-674C-F373-BD9496531B8E}"/>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6" name="Footer Placeholder 5">
            <a:extLst>
              <a:ext uri="{FF2B5EF4-FFF2-40B4-BE49-F238E27FC236}">
                <a16:creationId xmlns:a16="http://schemas.microsoft.com/office/drawing/2014/main" id="{1E4E8921-B1C2-852D-5AD8-908717D46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A89D1-F270-E7B5-F5B8-D004834CCAF9}"/>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222127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BBA3-3F6F-6C5B-0947-35A8DCAD23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848A2-4F3A-4CBA-4EC8-FBF49B8F1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31E211-97E6-A3F4-4DBA-F13D8760C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9F991-E414-AEB0-C92A-AC97C96B7F85}"/>
              </a:ext>
            </a:extLst>
          </p:cNvPr>
          <p:cNvSpPr>
            <a:spLocks noGrp="1"/>
          </p:cNvSpPr>
          <p:nvPr>
            <p:ph type="dt" sz="half" idx="10"/>
          </p:nvPr>
        </p:nvSpPr>
        <p:spPr/>
        <p:txBody>
          <a:bodyPr/>
          <a:lstStyle/>
          <a:p>
            <a:fld id="{7B57198E-8F50-4F53-B0C2-67659BD2980D}" type="datetimeFigureOut">
              <a:rPr lang="en-US" smtClean="0"/>
              <a:t>2/8/2026</a:t>
            </a:fld>
            <a:endParaRPr lang="en-US"/>
          </a:p>
        </p:txBody>
      </p:sp>
      <p:sp>
        <p:nvSpPr>
          <p:cNvPr id="6" name="Footer Placeholder 5">
            <a:extLst>
              <a:ext uri="{FF2B5EF4-FFF2-40B4-BE49-F238E27FC236}">
                <a16:creationId xmlns:a16="http://schemas.microsoft.com/office/drawing/2014/main" id="{F33EA600-0379-1C51-B046-37EF1F677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05635-FCD2-813D-4F28-ADDC43237D4A}"/>
              </a:ext>
            </a:extLst>
          </p:cNvPr>
          <p:cNvSpPr>
            <a:spLocks noGrp="1"/>
          </p:cNvSpPr>
          <p:nvPr>
            <p:ph type="sldNum" sz="quarter" idx="12"/>
          </p:nvPr>
        </p:nvSpPr>
        <p:spPr/>
        <p:txBody>
          <a:bodyPr/>
          <a:lstStyle/>
          <a:p>
            <a:fld id="{15BE345F-E01A-4B38-B692-F704CADB5D90}" type="slidenum">
              <a:rPr lang="en-US" smtClean="0"/>
              <a:t>‹#›</a:t>
            </a:fld>
            <a:endParaRPr lang="en-US"/>
          </a:p>
        </p:txBody>
      </p:sp>
    </p:spTree>
    <p:extLst>
      <p:ext uri="{BB962C8B-B14F-4D97-AF65-F5344CB8AC3E}">
        <p14:creationId xmlns:p14="http://schemas.microsoft.com/office/powerpoint/2010/main" val="27513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C1777-1C83-9241-5A9F-54F6C287A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2A79C7-C419-359E-C4F2-384C769DC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EA80C-DD3A-E5DA-1F9D-BC9D2E21C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57198E-8F50-4F53-B0C2-67659BD2980D}" type="datetimeFigureOut">
              <a:rPr lang="en-US" smtClean="0"/>
              <a:t>2/8/2026</a:t>
            </a:fld>
            <a:endParaRPr lang="en-US"/>
          </a:p>
        </p:txBody>
      </p:sp>
      <p:sp>
        <p:nvSpPr>
          <p:cNvPr id="5" name="Footer Placeholder 4">
            <a:extLst>
              <a:ext uri="{FF2B5EF4-FFF2-40B4-BE49-F238E27FC236}">
                <a16:creationId xmlns:a16="http://schemas.microsoft.com/office/drawing/2014/main" id="{B5C8F86D-272E-796A-A50D-116447C3F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18EBBA-EF77-223E-8FD0-C8E4C52481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BE345F-E01A-4B38-B692-F704CADB5D90}" type="slidenum">
              <a:rPr lang="en-US" smtClean="0"/>
              <a:t>‹#›</a:t>
            </a:fld>
            <a:endParaRPr lang="en-US"/>
          </a:p>
        </p:txBody>
      </p:sp>
    </p:spTree>
    <p:extLst>
      <p:ext uri="{BB962C8B-B14F-4D97-AF65-F5344CB8AC3E}">
        <p14:creationId xmlns:p14="http://schemas.microsoft.com/office/powerpoint/2010/main" val="1765197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bs.mim.2017.08.002"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oi.org/10.3390/ijms19020383" TargetMode="External"/><Relationship Id="rId13" Type="http://schemas.openxmlformats.org/officeDocument/2006/relationships/image" Target="../media/image70.JPG"/><Relationship Id="rId3" Type="http://schemas.openxmlformats.org/officeDocument/2006/relationships/hyperlink" Target="https://www.frontiersin.org/journals/genetics/articles/10.3389/fgene.2019.00721/full" TargetMode="External"/><Relationship Id="rId7" Type="http://schemas.openxmlformats.org/officeDocument/2006/relationships/hyperlink" Target="https://doi.org/10.3389/fbinf.2021.826370" TargetMode="External"/><Relationship Id="rId12" Type="http://schemas.openxmlformats.org/officeDocument/2006/relationships/hyperlink" Target="https://doi.org/10.71150/jm.2411006" TargetMode="External"/><Relationship Id="rId2" Type="http://schemas.openxmlformats.org/officeDocument/2006/relationships/hyperlink" Target="https://link.springer.com/chapter/10.1007/978-981-97-7123-3_1" TargetMode="External"/><Relationship Id="rId1" Type="http://schemas.openxmlformats.org/officeDocument/2006/relationships/slideLayout" Target="../slideLayouts/slideLayout2.xml"/><Relationship Id="rId6" Type="http://schemas.openxmlformats.org/officeDocument/2006/relationships/hyperlink" Target="https://scholar.google.com/citations?user=zegnkSQAAAAJ&amp;hl=en&amp;oi=sra" TargetMode="External"/><Relationship Id="rId11" Type="http://schemas.openxmlformats.org/officeDocument/2006/relationships/hyperlink" Target="https://www.jmicrobiol.or.kr/journal/view.php?number=2952" TargetMode="External"/><Relationship Id="rId5" Type="http://schemas.openxmlformats.org/officeDocument/2006/relationships/hyperlink" Target="https://scholar.google.com/citations?user=8fpEFNsAAAAJ&amp;hl=en&amp;oi=sra" TargetMode="External"/><Relationship Id="rId10" Type="http://schemas.openxmlformats.org/officeDocument/2006/relationships/hyperlink" Target="https://doi.org/10.3390/metabo7040062" TargetMode="External"/><Relationship Id="rId4" Type="http://schemas.openxmlformats.org/officeDocument/2006/relationships/hyperlink" Target="https://academic.oup.com/bib/article-abstract/20/6/1981/5066445" TargetMode="External"/><Relationship Id="rId9" Type="http://schemas.openxmlformats.org/officeDocument/2006/relationships/hyperlink" Target="https://www.mdpi.com/2218-1989/7/4/62" TargetMode="External"/></Relationships>
</file>

<file path=ppt/slides/_rels/slide7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5.xml"/><Relationship Id="rId7" Type="http://schemas.openxmlformats.org/officeDocument/2006/relationships/slide" Target="slide56.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43.xml"/><Relationship Id="rId4" Type="http://schemas.openxmlformats.org/officeDocument/2006/relationships/slide" Target="slide3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2AD15B-2671-3679-DC03-F3826404E1EE}"/>
              </a:ext>
            </a:extLst>
          </p:cNvPr>
          <p:cNvSpPr/>
          <p:nvPr/>
        </p:nvSpPr>
        <p:spPr>
          <a:xfrm>
            <a:off x="0" y="0"/>
            <a:ext cx="12292314" cy="6944810"/>
          </a:xfrm>
          <a:prstGeom prst="rect">
            <a:avLst/>
          </a:prstGeom>
          <a:gradFill>
            <a:gsLst>
              <a:gs pos="99000">
                <a:srgbClr val="0070C0"/>
              </a:gs>
              <a:gs pos="0">
                <a:schemeClr val="accent1">
                  <a:lumMod val="45000"/>
                  <a:lumOff val="55000"/>
                </a:schemeClr>
              </a:gs>
              <a:gs pos="0">
                <a:srgbClr val="3FB2C1"/>
              </a:gs>
              <a:gs pos="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7515B2-6227-DD5B-6A5A-8881E24309FC}"/>
              </a:ext>
            </a:extLst>
          </p:cNvPr>
          <p:cNvSpPr/>
          <p:nvPr/>
        </p:nvSpPr>
        <p:spPr>
          <a:xfrm>
            <a:off x="4476307" y="462811"/>
            <a:ext cx="552894" cy="5528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Oval 5">
            <a:extLst>
              <a:ext uri="{FF2B5EF4-FFF2-40B4-BE49-F238E27FC236}">
                <a16:creationId xmlns:a16="http://schemas.microsoft.com/office/drawing/2014/main" id="{16A1A88C-36B4-A84A-9114-7171029A990E}"/>
              </a:ext>
            </a:extLst>
          </p:cNvPr>
          <p:cNvSpPr/>
          <p:nvPr/>
        </p:nvSpPr>
        <p:spPr>
          <a:xfrm>
            <a:off x="4498236" y="1065764"/>
            <a:ext cx="509036" cy="50903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7" name="Oval 6">
            <a:extLst>
              <a:ext uri="{FF2B5EF4-FFF2-40B4-BE49-F238E27FC236}">
                <a16:creationId xmlns:a16="http://schemas.microsoft.com/office/drawing/2014/main" id="{8B501B73-0165-E8B1-87E9-4F561088A7A5}"/>
              </a:ext>
            </a:extLst>
          </p:cNvPr>
          <p:cNvSpPr/>
          <p:nvPr/>
        </p:nvSpPr>
        <p:spPr>
          <a:xfrm>
            <a:off x="4519168" y="1624859"/>
            <a:ext cx="467172" cy="4671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Oval 7">
            <a:extLst>
              <a:ext uri="{FF2B5EF4-FFF2-40B4-BE49-F238E27FC236}">
                <a16:creationId xmlns:a16="http://schemas.microsoft.com/office/drawing/2014/main" id="{0E800D36-7A63-DBDB-67E9-33D94715F880}"/>
              </a:ext>
            </a:extLst>
          </p:cNvPr>
          <p:cNvSpPr/>
          <p:nvPr/>
        </p:nvSpPr>
        <p:spPr>
          <a:xfrm>
            <a:off x="4539217" y="2142090"/>
            <a:ext cx="427074" cy="4270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9" name="Oval 8">
            <a:extLst>
              <a:ext uri="{FF2B5EF4-FFF2-40B4-BE49-F238E27FC236}">
                <a16:creationId xmlns:a16="http://schemas.microsoft.com/office/drawing/2014/main" id="{A9787D2D-BA28-953D-CF73-66A4B8D6837D}"/>
              </a:ext>
            </a:extLst>
          </p:cNvPr>
          <p:cNvSpPr/>
          <p:nvPr/>
        </p:nvSpPr>
        <p:spPr>
          <a:xfrm>
            <a:off x="4554889" y="2619223"/>
            <a:ext cx="395730" cy="3957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0" name="Oval 9">
            <a:extLst>
              <a:ext uri="{FF2B5EF4-FFF2-40B4-BE49-F238E27FC236}">
                <a16:creationId xmlns:a16="http://schemas.microsoft.com/office/drawing/2014/main" id="{9E72378C-F1D0-78E8-BEAC-9EBB34DA5F24}"/>
              </a:ext>
            </a:extLst>
          </p:cNvPr>
          <p:cNvSpPr/>
          <p:nvPr/>
        </p:nvSpPr>
        <p:spPr>
          <a:xfrm>
            <a:off x="4573931" y="3065012"/>
            <a:ext cx="357646" cy="3576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Oval 10">
            <a:extLst>
              <a:ext uri="{FF2B5EF4-FFF2-40B4-BE49-F238E27FC236}">
                <a16:creationId xmlns:a16="http://schemas.microsoft.com/office/drawing/2014/main" id="{329E6FD5-CC2A-B181-0895-810329AAC5ED}"/>
              </a:ext>
            </a:extLst>
          </p:cNvPr>
          <p:cNvSpPr/>
          <p:nvPr/>
        </p:nvSpPr>
        <p:spPr>
          <a:xfrm>
            <a:off x="4591119" y="3472717"/>
            <a:ext cx="323270" cy="3232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Oval 11">
            <a:extLst>
              <a:ext uri="{FF2B5EF4-FFF2-40B4-BE49-F238E27FC236}">
                <a16:creationId xmlns:a16="http://schemas.microsoft.com/office/drawing/2014/main" id="{762F1DDC-E957-5F2C-6C25-88E48EB6EF65}"/>
              </a:ext>
            </a:extLst>
          </p:cNvPr>
          <p:cNvSpPr/>
          <p:nvPr/>
        </p:nvSpPr>
        <p:spPr>
          <a:xfrm>
            <a:off x="4609658" y="3846046"/>
            <a:ext cx="286192" cy="28619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Oval 12">
            <a:extLst>
              <a:ext uri="{FF2B5EF4-FFF2-40B4-BE49-F238E27FC236}">
                <a16:creationId xmlns:a16="http://schemas.microsoft.com/office/drawing/2014/main" id="{C6AB811C-B87C-6832-C00D-B23BA113E938}"/>
              </a:ext>
            </a:extLst>
          </p:cNvPr>
          <p:cNvSpPr/>
          <p:nvPr/>
        </p:nvSpPr>
        <p:spPr>
          <a:xfrm>
            <a:off x="4626797" y="4182297"/>
            <a:ext cx="251914" cy="2519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4" name="Oval 13">
            <a:extLst>
              <a:ext uri="{FF2B5EF4-FFF2-40B4-BE49-F238E27FC236}">
                <a16:creationId xmlns:a16="http://schemas.microsoft.com/office/drawing/2014/main" id="{20CFEF22-9E11-C72B-123B-B30ED6AF5764}"/>
              </a:ext>
            </a:extLst>
          </p:cNvPr>
          <p:cNvSpPr/>
          <p:nvPr/>
        </p:nvSpPr>
        <p:spPr>
          <a:xfrm>
            <a:off x="4640614" y="4484270"/>
            <a:ext cx="224280" cy="224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5" name="Oval 14">
            <a:extLst>
              <a:ext uri="{FF2B5EF4-FFF2-40B4-BE49-F238E27FC236}">
                <a16:creationId xmlns:a16="http://schemas.microsoft.com/office/drawing/2014/main" id="{87A723E0-2E75-95B1-8C44-881C1508E1E5}"/>
              </a:ext>
            </a:extLst>
          </p:cNvPr>
          <p:cNvSpPr/>
          <p:nvPr/>
        </p:nvSpPr>
        <p:spPr>
          <a:xfrm>
            <a:off x="4662045" y="4758609"/>
            <a:ext cx="181418" cy="1814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6" name="Oval 15">
            <a:extLst>
              <a:ext uri="{FF2B5EF4-FFF2-40B4-BE49-F238E27FC236}">
                <a16:creationId xmlns:a16="http://schemas.microsoft.com/office/drawing/2014/main" id="{16CBD782-4F82-84ED-9B18-778A9761AF56}"/>
              </a:ext>
            </a:extLst>
          </p:cNvPr>
          <p:cNvSpPr/>
          <p:nvPr/>
        </p:nvSpPr>
        <p:spPr>
          <a:xfrm>
            <a:off x="4679730" y="4990086"/>
            <a:ext cx="146048" cy="14604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7" name="Oval 16">
            <a:extLst>
              <a:ext uri="{FF2B5EF4-FFF2-40B4-BE49-F238E27FC236}">
                <a16:creationId xmlns:a16="http://schemas.microsoft.com/office/drawing/2014/main" id="{0BC95A0C-830E-CAFC-88B6-39FEDFAA0128}"/>
              </a:ext>
            </a:extLst>
          </p:cNvPr>
          <p:cNvSpPr/>
          <p:nvPr/>
        </p:nvSpPr>
        <p:spPr>
          <a:xfrm>
            <a:off x="4690620" y="5186193"/>
            <a:ext cx="124268" cy="1242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8" name="Oval 17">
            <a:extLst>
              <a:ext uri="{FF2B5EF4-FFF2-40B4-BE49-F238E27FC236}">
                <a16:creationId xmlns:a16="http://schemas.microsoft.com/office/drawing/2014/main" id="{83C4D419-2E9E-54BA-2A7C-EB0B2EB0A424}"/>
              </a:ext>
            </a:extLst>
          </p:cNvPr>
          <p:cNvSpPr/>
          <p:nvPr/>
        </p:nvSpPr>
        <p:spPr>
          <a:xfrm>
            <a:off x="4707264" y="5360520"/>
            <a:ext cx="90980" cy="909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9" name="Oval 18">
            <a:extLst>
              <a:ext uri="{FF2B5EF4-FFF2-40B4-BE49-F238E27FC236}">
                <a16:creationId xmlns:a16="http://schemas.microsoft.com/office/drawing/2014/main" id="{DF2AA14C-9A8B-27B8-DE55-6365755EDB71}"/>
              </a:ext>
            </a:extLst>
          </p:cNvPr>
          <p:cNvSpPr/>
          <p:nvPr/>
        </p:nvSpPr>
        <p:spPr>
          <a:xfrm>
            <a:off x="4719195" y="5497120"/>
            <a:ext cx="67118" cy="671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0" name="Oval 19">
            <a:extLst>
              <a:ext uri="{FF2B5EF4-FFF2-40B4-BE49-F238E27FC236}">
                <a16:creationId xmlns:a16="http://schemas.microsoft.com/office/drawing/2014/main" id="{758717A6-9B96-7123-E9B4-4052AA3A0E39}"/>
              </a:ext>
            </a:extLst>
          </p:cNvPr>
          <p:cNvSpPr/>
          <p:nvPr/>
        </p:nvSpPr>
        <p:spPr>
          <a:xfrm>
            <a:off x="4729894" y="5611300"/>
            <a:ext cx="45720" cy="457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1" name="Oval 20">
            <a:extLst>
              <a:ext uri="{FF2B5EF4-FFF2-40B4-BE49-F238E27FC236}">
                <a16:creationId xmlns:a16="http://schemas.microsoft.com/office/drawing/2014/main" id="{52B0DD45-906A-C81A-16FA-1FF3E18E0E02}"/>
              </a:ext>
            </a:extLst>
          </p:cNvPr>
          <p:cNvSpPr/>
          <p:nvPr/>
        </p:nvSpPr>
        <p:spPr>
          <a:xfrm flipH="1" flipV="1">
            <a:off x="4729894" y="5704082"/>
            <a:ext cx="45720" cy="457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2" name="Oval 21">
            <a:extLst>
              <a:ext uri="{FF2B5EF4-FFF2-40B4-BE49-F238E27FC236}">
                <a16:creationId xmlns:a16="http://schemas.microsoft.com/office/drawing/2014/main" id="{F8C61B37-EECA-717C-6849-22D8ACB99A93}"/>
              </a:ext>
            </a:extLst>
          </p:cNvPr>
          <p:cNvSpPr/>
          <p:nvPr/>
        </p:nvSpPr>
        <p:spPr>
          <a:xfrm>
            <a:off x="6609907" y="462811"/>
            <a:ext cx="552894" cy="552894"/>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047E06-CC5E-CD5F-664A-50C4ACD6CA9A}"/>
              </a:ext>
            </a:extLst>
          </p:cNvPr>
          <p:cNvSpPr/>
          <p:nvPr/>
        </p:nvSpPr>
        <p:spPr>
          <a:xfrm>
            <a:off x="6631836" y="1065764"/>
            <a:ext cx="509036" cy="509036"/>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4B60F23-9B2F-BD4C-A91E-E756C9DBFB54}"/>
              </a:ext>
            </a:extLst>
          </p:cNvPr>
          <p:cNvSpPr/>
          <p:nvPr/>
        </p:nvSpPr>
        <p:spPr>
          <a:xfrm>
            <a:off x="6652768" y="1624859"/>
            <a:ext cx="467172" cy="467172"/>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87D0F7-1285-1F22-4226-8E726A1641BE}"/>
              </a:ext>
            </a:extLst>
          </p:cNvPr>
          <p:cNvSpPr/>
          <p:nvPr/>
        </p:nvSpPr>
        <p:spPr>
          <a:xfrm>
            <a:off x="6672817" y="2142090"/>
            <a:ext cx="427074" cy="427074"/>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47D5961-571F-4578-437C-4A3A2A2B9CA7}"/>
              </a:ext>
            </a:extLst>
          </p:cNvPr>
          <p:cNvSpPr/>
          <p:nvPr/>
        </p:nvSpPr>
        <p:spPr>
          <a:xfrm>
            <a:off x="6688489" y="2619223"/>
            <a:ext cx="395730" cy="39573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0F0910-AF19-DBA9-AC35-0BF171F9E3C4}"/>
              </a:ext>
            </a:extLst>
          </p:cNvPr>
          <p:cNvSpPr/>
          <p:nvPr/>
        </p:nvSpPr>
        <p:spPr>
          <a:xfrm>
            <a:off x="6707531" y="3065012"/>
            <a:ext cx="357646" cy="357646"/>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A67110-B2B9-1438-F5BC-E1F6343A4C08}"/>
              </a:ext>
            </a:extLst>
          </p:cNvPr>
          <p:cNvSpPr/>
          <p:nvPr/>
        </p:nvSpPr>
        <p:spPr>
          <a:xfrm>
            <a:off x="6724719" y="3472717"/>
            <a:ext cx="323270" cy="32327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1C4A96B-3FAB-55D5-2A4B-6F19BBFDB84A}"/>
              </a:ext>
            </a:extLst>
          </p:cNvPr>
          <p:cNvSpPr/>
          <p:nvPr/>
        </p:nvSpPr>
        <p:spPr>
          <a:xfrm>
            <a:off x="6743258" y="3846046"/>
            <a:ext cx="286192" cy="286192"/>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A31338D-32F6-3CA6-04B1-8017D8E62F34}"/>
              </a:ext>
            </a:extLst>
          </p:cNvPr>
          <p:cNvSpPr/>
          <p:nvPr/>
        </p:nvSpPr>
        <p:spPr>
          <a:xfrm>
            <a:off x="6760397" y="4182297"/>
            <a:ext cx="251914" cy="251914"/>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CF08B99-ABD5-6A50-2682-36AA37BFE6AE}"/>
              </a:ext>
            </a:extLst>
          </p:cNvPr>
          <p:cNvSpPr/>
          <p:nvPr/>
        </p:nvSpPr>
        <p:spPr>
          <a:xfrm>
            <a:off x="6774214" y="4484270"/>
            <a:ext cx="224280" cy="22428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7C67CAC-D2BB-3885-6B77-70F0AE3643AB}"/>
              </a:ext>
            </a:extLst>
          </p:cNvPr>
          <p:cNvSpPr/>
          <p:nvPr/>
        </p:nvSpPr>
        <p:spPr>
          <a:xfrm>
            <a:off x="6795645" y="4758609"/>
            <a:ext cx="181418" cy="181418"/>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0EFC523-B7C3-A342-4460-C26A9D2F6200}"/>
              </a:ext>
            </a:extLst>
          </p:cNvPr>
          <p:cNvSpPr/>
          <p:nvPr/>
        </p:nvSpPr>
        <p:spPr>
          <a:xfrm>
            <a:off x="6813330" y="4990086"/>
            <a:ext cx="146048" cy="146048"/>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BFC6203-04CE-9EAF-97DA-73B74B214E4A}"/>
              </a:ext>
            </a:extLst>
          </p:cNvPr>
          <p:cNvSpPr/>
          <p:nvPr/>
        </p:nvSpPr>
        <p:spPr>
          <a:xfrm>
            <a:off x="6824220" y="5186193"/>
            <a:ext cx="124268" cy="124268"/>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0E4C3B2-C382-8C14-22B5-5A8D7B740E34}"/>
              </a:ext>
            </a:extLst>
          </p:cNvPr>
          <p:cNvSpPr/>
          <p:nvPr/>
        </p:nvSpPr>
        <p:spPr>
          <a:xfrm>
            <a:off x="6840864" y="5360520"/>
            <a:ext cx="90980" cy="9098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340DEAA-B93B-E561-C95A-461B80F4118B}"/>
              </a:ext>
            </a:extLst>
          </p:cNvPr>
          <p:cNvSpPr/>
          <p:nvPr/>
        </p:nvSpPr>
        <p:spPr>
          <a:xfrm>
            <a:off x="6852795" y="5497120"/>
            <a:ext cx="67118" cy="67118"/>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2805461-0E83-207A-DC2B-AE98B4DBD881}"/>
              </a:ext>
            </a:extLst>
          </p:cNvPr>
          <p:cNvSpPr/>
          <p:nvPr/>
        </p:nvSpPr>
        <p:spPr>
          <a:xfrm>
            <a:off x="6863494" y="5611300"/>
            <a:ext cx="45720" cy="4572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8A6D716-571B-C604-4F50-99C19AFF4A8A}"/>
              </a:ext>
            </a:extLst>
          </p:cNvPr>
          <p:cNvSpPr/>
          <p:nvPr/>
        </p:nvSpPr>
        <p:spPr>
          <a:xfrm flipH="1" flipV="1">
            <a:off x="6863494" y="5704082"/>
            <a:ext cx="45720" cy="45720"/>
          </a:xfrm>
          <a:prstGeom prst="ellipse">
            <a:avLst/>
          </a:prstGeom>
          <a:solidFill>
            <a:srgbClr val="007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0E2BF3D-5179-E331-87B8-2A4876495186}"/>
              </a:ext>
            </a:extLst>
          </p:cNvPr>
          <p:cNvSpPr/>
          <p:nvPr/>
        </p:nvSpPr>
        <p:spPr>
          <a:xfrm>
            <a:off x="5206053" y="6118102"/>
            <a:ext cx="1664237" cy="523220"/>
          </a:xfrm>
          <a:prstGeom prst="rect">
            <a:avLst/>
          </a:prstGeom>
          <a:noFill/>
        </p:spPr>
        <p:txBody>
          <a:bodyPr wrap="non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Loading….</a:t>
            </a:r>
          </a:p>
        </p:txBody>
      </p:sp>
    </p:spTree>
    <p:extLst>
      <p:ext uri="{BB962C8B-B14F-4D97-AF65-F5344CB8AC3E}">
        <p14:creationId xmlns:p14="http://schemas.microsoft.com/office/powerpoint/2010/main" val="22197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grpId="0" nodeType="withEffect">
                                  <p:stCondLst>
                                    <p:cond delay="0"/>
                                  </p:stCondLst>
                                  <p:childTnLst>
                                    <p:animMotion origin="layout" path="M -3.75E-6 -3.7037E-7 L 0.25 -3.7037E-7 " pathEditMode="relative" rAng="0" ptsTypes="AA">
                                      <p:cBhvr>
                                        <p:cTn id="6" dur="1000" fill="hold"/>
                                        <p:tgtEl>
                                          <p:spTgt spid="5"/>
                                        </p:tgtEl>
                                        <p:attrNameLst>
                                          <p:attrName>ppt_x</p:attrName>
                                          <p:attrName>ppt_y</p:attrName>
                                        </p:attrNameLst>
                                      </p:cBhvr>
                                      <p:rCtr x="12500" y="0"/>
                                    </p:animMotion>
                                  </p:childTnLst>
                                </p:cTn>
                              </p:par>
                              <p:par>
                                <p:cTn id="7" presetID="63" presetClass="path" presetSubtype="0" repeatCount="indefinite" accel="50000" decel="50000" autoRev="1" fill="hold" grpId="0" nodeType="withEffect">
                                  <p:stCondLst>
                                    <p:cond delay="100"/>
                                  </p:stCondLst>
                                  <p:childTnLst>
                                    <p:animMotion origin="layout" path="M -3.75E-6 -1.11111E-6 L 0.25 -1.11111E-6 " pathEditMode="relative" rAng="0" ptsTypes="AA">
                                      <p:cBhvr>
                                        <p:cTn id="8" dur="1000" fill="hold"/>
                                        <p:tgtEl>
                                          <p:spTgt spid="6"/>
                                        </p:tgtEl>
                                        <p:attrNameLst>
                                          <p:attrName>ppt_x</p:attrName>
                                          <p:attrName>ppt_y</p:attrName>
                                        </p:attrNameLst>
                                      </p:cBhvr>
                                      <p:rCtr x="12500" y="0"/>
                                    </p:animMotion>
                                  </p:childTnLst>
                                </p:cTn>
                              </p:par>
                              <p:par>
                                <p:cTn id="9" presetID="63" presetClass="path" presetSubtype="0" repeatCount="indefinite" accel="50000" decel="50000" autoRev="1" fill="hold" grpId="0" nodeType="withEffect">
                                  <p:stCondLst>
                                    <p:cond delay="200"/>
                                  </p:stCondLst>
                                  <p:childTnLst>
                                    <p:animMotion origin="layout" path="M -3.75E-6 -4.81481E-6 L 0.25 -4.81481E-6 " pathEditMode="relative" rAng="0" ptsTypes="AA">
                                      <p:cBhvr>
                                        <p:cTn id="10" dur="1000" fill="hold"/>
                                        <p:tgtEl>
                                          <p:spTgt spid="7"/>
                                        </p:tgtEl>
                                        <p:attrNameLst>
                                          <p:attrName>ppt_x</p:attrName>
                                          <p:attrName>ppt_y</p:attrName>
                                        </p:attrNameLst>
                                      </p:cBhvr>
                                      <p:rCtr x="12500" y="0"/>
                                    </p:animMotion>
                                  </p:childTnLst>
                                </p:cTn>
                              </p:par>
                              <p:par>
                                <p:cTn id="11" presetID="63" presetClass="path" presetSubtype="0" repeatCount="indefinite" accel="50000" decel="50000" autoRev="1" fill="hold" grpId="0" nodeType="withEffect">
                                  <p:stCondLst>
                                    <p:cond delay="300"/>
                                  </p:stCondLst>
                                  <p:childTnLst>
                                    <p:animMotion origin="layout" path="M -3.54167E-6 2.96296E-6 L 0.25 2.96296E-6 " pathEditMode="relative" rAng="0" ptsTypes="AA">
                                      <p:cBhvr>
                                        <p:cTn id="12" dur="1000" fill="hold"/>
                                        <p:tgtEl>
                                          <p:spTgt spid="8"/>
                                        </p:tgtEl>
                                        <p:attrNameLst>
                                          <p:attrName>ppt_x</p:attrName>
                                          <p:attrName>ppt_y</p:attrName>
                                        </p:attrNameLst>
                                      </p:cBhvr>
                                      <p:rCtr x="12500" y="0"/>
                                    </p:animMotion>
                                  </p:childTnLst>
                                </p:cTn>
                              </p:par>
                              <p:par>
                                <p:cTn id="13" presetID="63" presetClass="path" presetSubtype="0" repeatCount="indefinite" accel="50000" decel="50000" autoRev="1" fill="hold" grpId="0" nodeType="withEffect">
                                  <p:stCondLst>
                                    <p:cond delay="400"/>
                                  </p:stCondLst>
                                  <p:childTnLst>
                                    <p:animMotion origin="layout" path="M -3.75E-6 1.85185E-6 L 0.25 1.85185E-6 " pathEditMode="relative" rAng="0" ptsTypes="AA">
                                      <p:cBhvr>
                                        <p:cTn id="14" dur="1000" fill="hold"/>
                                        <p:tgtEl>
                                          <p:spTgt spid="9"/>
                                        </p:tgtEl>
                                        <p:attrNameLst>
                                          <p:attrName>ppt_x</p:attrName>
                                          <p:attrName>ppt_y</p:attrName>
                                        </p:attrNameLst>
                                      </p:cBhvr>
                                      <p:rCtr x="12500" y="0"/>
                                    </p:animMotion>
                                  </p:childTnLst>
                                </p:cTn>
                              </p:par>
                              <p:par>
                                <p:cTn id="15" presetID="63" presetClass="path" presetSubtype="0" repeatCount="indefinite" accel="50000" decel="50000" autoRev="1" fill="hold" grpId="0" nodeType="withEffect">
                                  <p:stCondLst>
                                    <p:cond delay="500"/>
                                  </p:stCondLst>
                                  <p:childTnLst>
                                    <p:animMotion origin="layout" path="M -3.75E-6 3.33333E-6 L 0.25 3.33333E-6 " pathEditMode="relative" rAng="0" ptsTypes="AA">
                                      <p:cBhvr>
                                        <p:cTn id="16" dur="1000" fill="hold"/>
                                        <p:tgtEl>
                                          <p:spTgt spid="10"/>
                                        </p:tgtEl>
                                        <p:attrNameLst>
                                          <p:attrName>ppt_x</p:attrName>
                                          <p:attrName>ppt_y</p:attrName>
                                        </p:attrNameLst>
                                      </p:cBhvr>
                                      <p:rCtr x="12500" y="0"/>
                                    </p:animMotion>
                                  </p:childTnLst>
                                </p:cTn>
                              </p:par>
                              <p:par>
                                <p:cTn id="17" presetID="63" presetClass="path" presetSubtype="0" repeatCount="indefinite" accel="50000" decel="50000" autoRev="1" fill="hold" grpId="0" nodeType="withEffect">
                                  <p:stCondLst>
                                    <p:cond delay="600"/>
                                  </p:stCondLst>
                                  <p:childTnLst>
                                    <p:animMotion origin="layout" path="M -3.75E-6 -1.11111E-6 L 0.25 -1.11111E-6 " pathEditMode="relative" rAng="0" ptsTypes="AA">
                                      <p:cBhvr>
                                        <p:cTn id="18" dur="1000" fill="hold"/>
                                        <p:tgtEl>
                                          <p:spTgt spid="11"/>
                                        </p:tgtEl>
                                        <p:attrNameLst>
                                          <p:attrName>ppt_x</p:attrName>
                                          <p:attrName>ppt_y</p:attrName>
                                        </p:attrNameLst>
                                      </p:cBhvr>
                                      <p:rCtr x="12500" y="0"/>
                                    </p:animMotion>
                                  </p:childTnLst>
                                </p:cTn>
                              </p:par>
                              <p:par>
                                <p:cTn id="19" presetID="63" presetClass="path" presetSubtype="0" repeatCount="indefinite" accel="50000" decel="50000" autoRev="1" fill="hold" grpId="0" nodeType="withEffect">
                                  <p:stCondLst>
                                    <p:cond delay="700"/>
                                  </p:stCondLst>
                                  <p:childTnLst>
                                    <p:animMotion origin="layout" path="M -3.75E-6 -2.96296E-6 L 0.25 -2.96296E-6 " pathEditMode="relative" rAng="0" ptsTypes="AA">
                                      <p:cBhvr>
                                        <p:cTn id="20" dur="1000" fill="hold"/>
                                        <p:tgtEl>
                                          <p:spTgt spid="12"/>
                                        </p:tgtEl>
                                        <p:attrNameLst>
                                          <p:attrName>ppt_x</p:attrName>
                                          <p:attrName>ppt_y</p:attrName>
                                        </p:attrNameLst>
                                      </p:cBhvr>
                                      <p:rCtr x="12500" y="0"/>
                                    </p:animMotion>
                                  </p:childTnLst>
                                </p:cTn>
                              </p:par>
                              <p:par>
                                <p:cTn id="21" presetID="63" presetClass="path" presetSubtype="0" repeatCount="indefinite" accel="50000" decel="50000" autoRev="1" fill="hold" grpId="0" nodeType="withEffect">
                                  <p:stCondLst>
                                    <p:cond delay="800"/>
                                  </p:stCondLst>
                                  <p:childTnLst>
                                    <p:animMotion origin="layout" path="M -3.75E-6 -7.40741E-7 L 0.25 -7.40741E-7 " pathEditMode="relative" rAng="0" ptsTypes="AA">
                                      <p:cBhvr>
                                        <p:cTn id="22" dur="1000" fill="hold"/>
                                        <p:tgtEl>
                                          <p:spTgt spid="13"/>
                                        </p:tgtEl>
                                        <p:attrNameLst>
                                          <p:attrName>ppt_x</p:attrName>
                                          <p:attrName>ppt_y</p:attrName>
                                        </p:attrNameLst>
                                      </p:cBhvr>
                                      <p:rCtr x="12500" y="0"/>
                                    </p:animMotion>
                                  </p:childTnLst>
                                </p:cTn>
                              </p:par>
                              <p:par>
                                <p:cTn id="23" presetID="63" presetClass="path" presetSubtype="0" repeatCount="indefinite" accel="50000" decel="50000" autoRev="1" fill="hold" grpId="0" nodeType="withEffect">
                                  <p:stCondLst>
                                    <p:cond delay="900"/>
                                  </p:stCondLst>
                                  <p:childTnLst>
                                    <p:animMotion origin="layout" path="M -3.75E-6 1.11111E-6 L 0.25 1.11111E-6 " pathEditMode="relative" rAng="0" ptsTypes="AA">
                                      <p:cBhvr>
                                        <p:cTn id="24" dur="1000" fill="hold"/>
                                        <p:tgtEl>
                                          <p:spTgt spid="14"/>
                                        </p:tgtEl>
                                        <p:attrNameLst>
                                          <p:attrName>ppt_x</p:attrName>
                                          <p:attrName>ppt_y</p:attrName>
                                        </p:attrNameLst>
                                      </p:cBhvr>
                                      <p:rCtr x="12500" y="0"/>
                                    </p:animMotion>
                                  </p:childTnLst>
                                </p:cTn>
                              </p:par>
                              <p:par>
                                <p:cTn id="25" presetID="63" presetClass="path" presetSubtype="0" repeatCount="indefinite" accel="50000" decel="50000" autoRev="1" fill="hold" grpId="0" nodeType="withEffect">
                                  <p:stCondLst>
                                    <p:cond delay="1000"/>
                                  </p:stCondLst>
                                  <p:childTnLst>
                                    <p:animMotion origin="layout" path="M -3.75E-6 4.07407E-6 L 0.25 4.07407E-6 " pathEditMode="relative" rAng="0" ptsTypes="AA">
                                      <p:cBhvr>
                                        <p:cTn id="26" dur="1000" fill="hold"/>
                                        <p:tgtEl>
                                          <p:spTgt spid="15"/>
                                        </p:tgtEl>
                                        <p:attrNameLst>
                                          <p:attrName>ppt_x</p:attrName>
                                          <p:attrName>ppt_y</p:attrName>
                                        </p:attrNameLst>
                                      </p:cBhvr>
                                      <p:rCtr x="12500" y="0"/>
                                    </p:animMotion>
                                  </p:childTnLst>
                                </p:cTn>
                              </p:par>
                              <p:par>
                                <p:cTn id="27" presetID="63" presetClass="path" presetSubtype="0" repeatCount="indefinite" accel="50000" decel="50000" autoRev="1" fill="hold" grpId="0" nodeType="withEffect">
                                  <p:stCondLst>
                                    <p:cond delay="1100"/>
                                  </p:stCondLst>
                                  <p:childTnLst>
                                    <p:animMotion origin="layout" path="M -3.75E-6 -4.44444E-6 L 0.25 -4.44444E-6 " pathEditMode="relative" rAng="0" ptsTypes="AA">
                                      <p:cBhvr>
                                        <p:cTn id="28" dur="1000" fill="hold"/>
                                        <p:tgtEl>
                                          <p:spTgt spid="16"/>
                                        </p:tgtEl>
                                        <p:attrNameLst>
                                          <p:attrName>ppt_x</p:attrName>
                                          <p:attrName>ppt_y</p:attrName>
                                        </p:attrNameLst>
                                      </p:cBhvr>
                                      <p:rCtr x="12500" y="0"/>
                                    </p:animMotion>
                                  </p:childTnLst>
                                </p:cTn>
                              </p:par>
                              <p:par>
                                <p:cTn id="29" presetID="63" presetClass="path" presetSubtype="0" repeatCount="indefinite" accel="50000" decel="50000" autoRev="1" fill="hold" grpId="0" nodeType="withEffect">
                                  <p:stCondLst>
                                    <p:cond delay="1200"/>
                                  </p:stCondLst>
                                  <p:childTnLst>
                                    <p:animMotion origin="layout" path="M -3.75E-6 2.22222E-6 L 0.25 2.22222E-6 " pathEditMode="relative" rAng="0" ptsTypes="AA">
                                      <p:cBhvr>
                                        <p:cTn id="30" dur="1000" fill="hold"/>
                                        <p:tgtEl>
                                          <p:spTgt spid="17"/>
                                        </p:tgtEl>
                                        <p:attrNameLst>
                                          <p:attrName>ppt_x</p:attrName>
                                          <p:attrName>ppt_y</p:attrName>
                                        </p:attrNameLst>
                                      </p:cBhvr>
                                      <p:rCtr x="12500" y="0"/>
                                    </p:animMotion>
                                  </p:childTnLst>
                                </p:cTn>
                              </p:par>
                              <p:par>
                                <p:cTn id="31" presetID="63" presetClass="path" presetSubtype="0" repeatCount="indefinite" accel="50000" decel="50000" autoRev="1" fill="hold" grpId="0" nodeType="withEffect">
                                  <p:stCondLst>
                                    <p:cond delay="1300"/>
                                  </p:stCondLst>
                                  <p:childTnLst>
                                    <p:animMotion origin="layout" path="M -3.75E-6 -4.44444E-6 L 0.25 -4.44444E-6 " pathEditMode="relative" rAng="0" ptsTypes="AA">
                                      <p:cBhvr>
                                        <p:cTn id="32" dur="1000" fill="hold"/>
                                        <p:tgtEl>
                                          <p:spTgt spid="18"/>
                                        </p:tgtEl>
                                        <p:attrNameLst>
                                          <p:attrName>ppt_x</p:attrName>
                                          <p:attrName>ppt_y</p:attrName>
                                        </p:attrNameLst>
                                      </p:cBhvr>
                                      <p:rCtr x="12500" y="0"/>
                                    </p:animMotion>
                                  </p:childTnLst>
                                </p:cTn>
                              </p:par>
                              <p:par>
                                <p:cTn id="33" presetID="63" presetClass="path" presetSubtype="0" repeatCount="indefinite" accel="50000" decel="50000" autoRev="1" fill="hold" grpId="0" nodeType="withEffect">
                                  <p:stCondLst>
                                    <p:cond delay="1400"/>
                                  </p:stCondLst>
                                  <p:childTnLst>
                                    <p:animMotion origin="layout" path="M -3.75E-6 -1.48148E-6 L 0.25 -1.48148E-6 " pathEditMode="relative" rAng="0" ptsTypes="AA">
                                      <p:cBhvr>
                                        <p:cTn id="34" dur="1000" fill="hold"/>
                                        <p:tgtEl>
                                          <p:spTgt spid="19"/>
                                        </p:tgtEl>
                                        <p:attrNameLst>
                                          <p:attrName>ppt_x</p:attrName>
                                          <p:attrName>ppt_y</p:attrName>
                                        </p:attrNameLst>
                                      </p:cBhvr>
                                      <p:rCtr x="12500" y="0"/>
                                    </p:animMotion>
                                  </p:childTnLst>
                                </p:cTn>
                              </p:par>
                              <p:par>
                                <p:cTn id="35" presetID="63" presetClass="path" presetSubtype="0" repeatCount="indefinite" accel="50000" decel="50000" autoRev="1" fill="hold" grpId="0" nodeType="withEffect">
                                  <p:stCondLst>
                                    <p:cond delay="1500"/>
                                  </p:stCondLst>
                                  <p:childTnLst>
                                    <p:animMotion origin="layout" path="M -3.54167E-6 2.22222E-6 L 0.25 2.22222E-6 " pathEditMode="relative" rAng="0" ptsTypes="AA">
                                      <p:cBhvr>
                                        <p:cTn id="36" dur="1000" fill="hold"/>
                                        <p:tgtEl>
                                          <p:spTgt spid="20"/>
                                        </p:tgtEl>
                                        <p:attrNameLst>
                                          <p:attrName>ppt_x</p:attrName>
                                          <p:attrName>ppt_y</p:attrName>
                                        </p:attrNameLst>
                                      </p:cBhvr>
                                      <p:rCtr x="12500" y="0"/>
                                    </p:animMotion>
                                  </p:childTnLst>
                                </p:cTn>
                              </p:par>
                              <p:par>
                                <p:cTn id="37" presetID="63" presetClass="path" presetSubtype="0" repeatCount="indefinite" accel="50000" decel="50000" autoRev="1" fill="hold" grpId="0" nodeType="withEffect">
                                  <p:stCondLst>
                                    <p:cond delay="1600"/>
                                  </p:stCondLst>
                                  <p:childTnLst>
                                    <p:animMotion origin="layout" path="M -3.54167E-6 -3.7037E-6 L 0.25 -3.7037E-6 " pathEditMode="relative" rAng="0" ptsTypes="AA">
                                      <p:cBhvr>
                                        <p:cTn id="38" dur="1000" fill="hold"/>
                                        <p:tgtEl>
                                          <p:spTgt spid="21"/>
                                        </p:tgtEl>
                                        <p:attrNameLst>
                                          <p:attrName>ppt_x</p:attrName>
                                          <p:attrName>ppt_y</p:attrName>
                                        </p:attrNameLst>
                                      </p:cBhvr>
                                      <p:rCtr x="12500" y="0"/>
                                    </p:animMotion>
                                  </p:childTnLst>
                                </p:cTn>
                              </p:par>
                              <p:par>
                                <p:cTn id="39" presetID="35" presetClass="path" presetSubtype="0" repeatCount="indefinite" accel="50000" decel="50000" autoRev="1" fill="hold" grpId="0" nodeType="withEffect">
                                  <p:stCondLst>
                                    <p:cond delay="0"/>
                                  </p:stCondLst>
                                  <p:childTnLst>
                                    <p:animMotion origin="layout" path="M -3.75E-6 -3.7037E-7 L -0.25 -3.7037E-7 " pathEditMode="relative" rAng="0" ptsTypes="AA">
                                      <p:cBhvr>
                                        <p:cTn id="40" dur="1000" fill="hold"/>
                                        <p:tgtEl>
                                          <p:spTgt spid="22"/>
                                        </p:tgtEl>
                                        <p:attrNameLst>
                                          <p:attrName>ppt_x</p:attrName>
                                          <p:attrName>ppt_y</p:attrName>
                                        </p:attrNameLst>
                                      </p:cBhvr>
                                      <p:rCtr x="-12500" y="0"/>
                                    </p:animMotion>
                                  </p:childTnLst>
                                </p:cTn>
                              </p:par>
                              <p:par>
                                <p:cTn id="41" presetID="35" presetClass="path" presetSubtype="0" repeatCount="indefinite" accel="50000" decel="50000" autoRev="1" fill="hold" grpId="0" nodeType="withEffect">
                                  <p:stCondLst>
                                    <p:cond delay="100"/>
                                  </p:stCondLst>
                                  <p:childTnLst>
                                    <p:animMotion origin="layout" path="M -3.75E-6 -1.11111E-6 L -0.25 -1.11111E-6 " pathEditMode="relative" rAng="0" ptsTypes="AA">
                                      <p:cBhvr>
                                        <p:cTn id="42" dur="1000" fill="hold"/>
                                        <p:tgtEl>
                                          <p:spTgt spid="23"/>
                                        </p:tgtEl>
                                        <p:attrNameLst>
                                          <p:attrName>ppt_x</p:attrName>
                                          <p:attrName>ppt_y</p:attrName>
                                        </p:attrNameLst>
                                      </p:cBhvr>
                                      <p:rCtr x="-12500" y="0"/>
                                    </p:animMotion>
                                  </p:childTnLst>
                                </p:cTn>
                              </p:par>
                              <p:par>
                                <p:cTn id="43" presetID="35" presetClass="path" presetSubtype="0" repeatCount="indefinite" accel="50000" decel="50000" autoRev="1" fill="hold" grpId="0" nodeType="withEffect">
                                  <p:stCondLst>
                                    <p:cond delay="200"/>
                                  </p:stCondLst>
                                  <p:childTnLst>
                                    <p:animMotion origin="layout" path="M -3.75E-6 -4.81481E-6 L -0.25 -4.81481E-6 " pathEditMode="relative" rAng="0" ptsTypes="AA">
                                      <p:cBhvr>
                                        <p:cTn id="44" dur="1000" fill="hold"/>
                                        <p:tgtEl>
                                          <p:spTgt spid="24"/>
                                        </p:tgtEl>
                                        <p:attrNameLst>
                                          <p:attrName>ppt_x</p:attrName>
                                          <p:attrName>ppt_y</p:attrName>
                                        </p:attrNameLst>
                                      </p:cBhvr>
                                      <p:rCtr x="-12500" y="0"/>
                                    </p:animMotion>
                                  </p:childTnLst>
                                </p:cTn>
                              </p:par>
                              <p:par>
                                <p:cTn id="45" presetID="35" presetClass="path" presetSubtype="0" repeatCount="indefinite" accel="50000" decel="50000" autoRev="1" fill="hold" grpId="0" nodeType="withEffect">
                                  <p:stCondLst>
                                    <p:cond delay="300"/>
                                  </p:stCondLst>
                                  <p:childTnLst>
                                    <p:animMotion origin="layout" path="M -3.54167E-6 2.96296E-6 L -0.25 2.96296E-6 " pathEditMode="relative" rAng="0" ptsTypes="AA">
                                      <p:cBhvr>
                                        <p:cTn id="46" dur="1000" fill="hold"/>
                                        <p:tgtEl>
                                          <p:spTgt spid="25"/>
                                        </p:tgtEl>
                                        <p:attrNameLst>
                                          <p:attrName>ppt_x</p:attrName>
                                          <p:attrName>ppt_y</p:attrName>
                                        </p:attrNameLst>
                                      </p:cBhvr>
                                      <p:rCtr x="-12500" y="0"/>
                                    </p:animMotion>
                                  </p:childTnLst>
                                </p:cTn>
                              </p:par>
                              <p:par>
                                <p:cTn id="47" presetID="35" presetClass="path" presetSubtype="0" repeatCount="indefinite" accel="50000" decel="50000" autoRev="1" fill="hold" grpId="0" nodeType="withEffect">
                                  <p:stCondLst>
                                    <p:cond delay="400"/>
                                  </p:stCondLst>
                                  <p:childTnLst>
                                    <p:animMotion origin="layout" path="M -3.75E-6 1.85185E-6 L -0.25 1.85185E-6 " pathEditMode="relative" rAng="0" ptsTypes="AA">
                                      <p:cBhvr>
                                        <p:cTn id="48" dur="1000" fill="hold"/>
                                        <p:tgtEl>
                                          <p:spTgt spid="26"/>
                                        </p:tgtEl>
                                        <p:attrNameLst>
                                          <p:attrName>ppt_x</p:attrName>
                                          <p:attrName>ppt_y</p:attrName>
                                        </p:attrNameLst>
                                      </p:cBhvr>
                                      <p:rCtr x="-12500" y="0"/>
                                    </p:animMotion>
                                  </p:childTnLst>
                                </p:cTn>
                              </p:par>
                              <p:par>
                                <p:cTn id="49" presetID="35" presetClass="path" presetSubtype="0" repeatCount="indefinite" accel="50000" decel="50000" autoRev="1" fill="hold" grpId="0" nodeType="withEffect">
                                  <p:stCondLst>
                                    <p:cond delay="500"/>
                                  </p:stCondLst>
                                  <p:childTnLst>
                                    <p:animMotion origin="layout" path="M -3.75E-6 3.33333E-6 L -0.25 3.33333E-6 " pathEditMode="relative" rAng="0" ptsTypes="AA">
                                      <p:cBhvr>
                                        <p:cTn id="50" dur="1000" fill="hold"/>
                                        <p:tgtEl>
                                          <p:spTgt spid="27"/>
                                        </p:tgtEl>
                                        <p:attrNameLst>
                                          <p:attrName>ppt_x</p:attrName>
                                          <p:attrName>ppt_y</p:attrName>
                                        </p:attrNameLst>
                                      </p:cBhvr>
                                      <p:rCtr x="-12500" y="0"/>
                                    </p:animMotion>
                                  </p:childTnLst>
                                </p:cTn>
                              </p:par>
                              <p:par>
                                <p:cTn id="51" presetID="35" presetClass="path" presetSubtype="0" repeatCount="indefinite" accel="50000" decel="50000" autoRev="1" fill="hold" grpId="0" nodeType="withEffect">
                                  <p:stCondLst>
                                    <p:cond delay="600"/>
                                  </p:stCondLst>
                                  <p:childTnLst>
                                    <p:animMotion origin="layout" path="M -3.75E-6 -1.11111E-6 L -0.25 -1.11111E-6 " pathEditMode="relative" rAng="0" ptsTypes="AA">
                                      <p:cBhvr>
                                        <p:cTn id="52" dur="1000" fill="hold"/>
                                        <p:tgtEl>
                                          <p:spTgt spid="28"/>
                                        </p:tgtEl>
                                        <p:attrNameLst>
                                          <p:attrName>ppt_x</p:attrName>
                                          <p:attrName>ppt_y</p:attrName>
                                        </p:attrNameLst>
                                      </p:cBhvr>
                                      <p:rCtr x="-12500" y="0"/>
                                    </p:animMotion>
                                  </p:childTnLst>
                                </p:cTn>
                              </p:par>
                              <p:par>
                                <p:cTn id="53" presetID="35" presetClass="path" presetSubtype="0" repeatCount="indefinite" accel="50000" decel="50000" autoRev="1" fill="hold" grpId="0" nodeType="withEffect">
                                  <p:stCondLst>
                                    <p:cond delay="700"/>
                                  </p:stCondLst>
                                  <p:childTnLst>
                                    <p:animMotion origin="layout" path="M -3.75E-6 -2.96296E-6 L -0.25 -2.96296E-6 " pathEditMode="relative" rAng="0" ptsTypes="AA">
                                      <p:cBhvr>
                                        <p:cTn id="54" dur="1000" fill="hold"/>
                                        <p:tgtEl>
                                          <p:spTgt spid="29"/>
                                        </p:tgtEl>
                                        <p:attrNameLst>
                                          <p:attrName>ppt_x</p:attrName>
                                          <p:attrName>ppt_y</p:attrName>
                                        </p:attrNameLst>
                                      </p:cBhvr>
                                      <p:rCtr x="-12500" y="0"/>
                                    </p:animMotion>
                                  </p:childTnLst>
                                </p:cTn>
                              </p:par>
                              <p:par>
                                <p:cTn id="55" presetID="35" presetClass="path" presetSubtype="0" repeatCount="indefinite" accel="50000" decel="50000" autoRev="1" fill="hold" grpId="0" nodeType="withEffect">
                                  <p:stCondLst>
                                    <p:cond delay="800"/>
                                  </p:stCondLst>
                                  <p:childTnLst>
                                    <p:animMotion origin="layout" path="M -3.75E-6 -7.40741E-7 L -0.25 -7.40741E-7 " pathEditMode="relative" rAng="0" ptsTypes="AA">
                                      <p:cBhvr>
                                        <p:cTn id="56" dur="1000" fill="hold"/>
                                        <p:tgtEl>
                                          <p:spTgt spid="30"/>
                                        </p:tgtEl>
                                        <p:attrNameLst>
                                          <p:attrName>ppt_x</p:attrName>
                                          <p:attrName>ppt_y</p:attrName>
                                        </p:attrNameLst>
                                      </p:cBhvr>
                                      <p:rCtr x="-12500" y="0"/>
                                    </p:animMotion>
                                  </p:childTnLst>
                                </p:cTn>
                              </p:par>
                              <p:par>
                                <p:cTn id="57" presetID="35" presetClass="path" presetSubtype="0" repeatCount="indefinite" accel="50000" decel="50000" autoRev="1" fill="hold" grpId="0" nodeType="withEffect">
                                  <p:stCondLst>
                                    <p:cond delay="900"/>
                                  </p:stCondLst>
                                  <p:childTnLst>
                                    <p:animMotion origin="layout" path="M -3.75E-6 1.11111E-6 L -0.25 1.11111E-6 " pathEditMode="relative" rAng="0" ptsTypes="AA">
                                      <p:cBhvr>
                                        <p:cTn id="58" dur="1000" fill="hold"/>
                                        <p:tgtEl>
                                          <p:spTgt spid="31"/>
                                        </p:tgtEl>
                                        <p:attrNameLst>
                                          <p:attrName>ppt_x</p:attrName>
                                          <p:attrName>ppt_y</p:attrName>
                                        </p:attrNameLst>
                                      </p:cBhvr>
                                      <p:rCtr x="-12500" y="0"/>
                                    </p:animMotion>
                                  </p:childTnLst>
                                </p:cTn>
                              </p:par>
                              <p:par>
                                <p:cTn id="59" presetID="35" presetClass="path" presetSubtype="0" repeatCount="indefinite" accel="50000" decel="50000" autoRev="1" fill="hold" grpId="0" nodeType="withEffect">
                                  <p:stCondLst>
                                    <p:cond delay="1000"/>
                                  </p:stCondLst>
                                  <p:childTnLst>
                                    <p:animMotion origin="layout" path="M -3.75E-6 4.07407E-6 L -0.25 4.07407E-6 " pathEditMode="relative" rAng="0" ptsTypes="AA">
                                      <p:cBhvr>
                                        <p:cTn id="60" dur="1000" fill="hold"/>
                                        <p:tgtEl>
                                          <p:spTgt spid="32"/>
                                        </p:tgtEl>
                                        <p:attrNameLst>
                                          <p:attrName>ppt_x</p:attrName>
                                          <p:attrName>ppt_y</p:attrName>
                                        </p:attrNameLst>
                                      </p:cBhvr>
                                      <p:rCtr x="-12500" y="0"/>
                                    </p:animMotion>
                                  </p:childTnLst>
                                </p:cTn>
                              </p:par>
                              <p:par>
                                <p:cTn id="61" presetID="35" presetClass="path" presetSubtype="0" repeatCount="indefinite" accel="50000" decel="50000" autoRev="1" fill="hold" grpId="0" nodeType="withEffect">
                                  <p:stCondLst>
                                    <p:cond delay="1100"/>
                                  </p:stCondLst>
                                  <p:childTnLst>
                                    <p:animMotion origin="layout" path="M -3.75E-6 -4.44444E-6 L -0.25 -4.44444E-6 " pathEditMode="relative" rAng="0" ptsTypes="AA">
                                      <p:cBhvr>
                                        <p:cTn id="62" dur="1000" fill="hold"/>
                                        <p:tgtEl>
                                          <p:spTgt spid="33"/>
                                        </p:tgtEl>
                                        <p:attrNameLst>
                                          <p:attrName>ppt_x</p:attrName>
                                          <p:attrName>ppt_y</p:attrName>
                                        </p:attrNameLst>
                                      </p:cBhvr>
                                      <p:rCtr x="-12500" y="0"/>
                                    </p:animMotion>
                                  </p:childTnLst>
                                </p:cTn>
                              </p:par>
                              <p:par>
                                <p:cTn id="63" presetID="35" presetClass="path" presetSubtype="0" repeatCount="indefinite" accel="50000" decel="50000" autoRev="1" fill="hold" grpId="0" nodeType="withEffect">
                                  <p:stCondLst>
                                    <p:cond delay="1200"/>
                                  </p:stCondLst>
                                  <p:childTnLst>
                                    <p:animMotion origin="layout" path="M -3.75E-6 2.22222E-6 L -0.25 2.22222E-6 " pathEditMode="relative" rAng="0" ptsTypes="AA">
                                      <p:cBhvr>
                                        <p:cTn id="64" dur="1000" fill="hold"/>
                                        <p:tgtEl>
                                          <p:spTgt spid="34"/>
                                        </p:tgtEl>
                                        <p:attrNameLst>
                                          <p:attrName>ppt_x</p:attrName>
                                          <p:attrName>ppt_y</p:attrName>
                                        </p:attrNameLst>
                                      </p:cBhvr>
                                      <p:rCtr x="-12500" y="0"/>
                                    </p:animMotion>
                                  </p:childTnLst>
                                </p:cTn>
                              </p:par>
                              <p:par>
                                <p:cTn id="65" presetID="35" presetClass="path" presetSubtype="0" repeatCount="indefinite" accel="50000" decel="50000" autoRev="1" fill="hold" grpId="0" nodeType="withEffect">
                                  <p:stCondLst>
                                    <p:cond delay="1300"/>
                                  </p:stCondLst>
                                  <p:childTnLst>
                                    <p:animMotion origin="layout" path="M -3.75E-6 -4.44444E-6 L -0.25 -4.44444E-6 " pathEditMode="relative" rAng="0" ptsTypes="AA">
                                      <p:cBhvr>
                                        <p:cTn id="66" dur="1000" fill="hold"/>
                                        <p:tgtEl>
                                          <p:spTgt spid="35"/>
                                        </p:tgtEl>
                                        <p:attrNameLst>
                                          <p:attrName>ppt_x</p:attrName>
                                          <p:attrName>ppt_y</p:attrName>
                                        </p:attrNameLst>
                                      </p:cBhvr>
                                      <p:rCtr x="-12500" y="0"/>
                                    </p:animMotion>
                                  </p:childTnLst>
                                </p:cTn>
                              </p:par>
                              <p:par>
                                <p:cTn id="67" presetID="35" presetClass="path" presetSubtype="0" repeatCount="indefinite" accel="50000" decel="50000" autoRev="1" fill="hold" grpId="0" nodeType="withEffect">
                                  <p:stCondLst>
                                    <p:cond delay="1400"/>
                                  </p:stCondLst>
                                  <p:childTnLst>
                                    <p:animMotion origin="layout" path="M -3.75E-6 -1.48148E-6 L -0.25 -1.48148E-6 " pathEditMode="relative" rAng="0" ptsTypes="AA">
                                      <p:cBhvr>
                                        <p:cTn id="68" dur="1000" fill="hold"/>
                                        <p:tgtEl>
                                          <p:spTgt spid="36"/>
                                        </p:tgtEl>
                                        <p:attrNameLst>
                                          <p:attrName>ppt_x</p:attrName>
                                          <p:attrName>ppt_y</p:attrName>
                                        </p:attrNameLst>
                                      </p:cBhvr>
                                      <p:rCtr x="-12500" y="0"/>
                                    </p:animMotion>
                                  </p:childTnLst>
                                </p:cTn>
                              </p:par>
                              <p:par>
                                <p:cTn id="69" presetID="35" presetClass="path" presetSubtype="0" repeatCount="indefinite" accel="50000" decel="50000" autoRev="1" fill="hold" grpId="0" nodeType="withEffect">
                                  <p:stCondLst>
                                    <p:cond delay="1500"/>
                                  </p:stCondLst>
                                  <p:childTnLst>
                                    <p:animMotion origin="layout" path="M -3.54167E-6 2.22222E-6 L -0.25 2.22222E-6 " pathEditMode="relative" rAng="0" ptsTypes="AA">
                                      <p:cBhvr>
                                        <p:cTn id="70" dur="1000" fill="hold"/>
                                        <p:tgtEl>
                                          <p:spTgt spid="37"/>
                                        </p:tgtEl>
                                        <p:attrNameLst>
                                          <p:attrName>ppt_x</p:attrName>
                                          <p:attrName>ppt_y</p:attrName>
                                        </p:attrNameLst>
                                      </p:cBhvr>
                                      <p:rCtr x="-12500" y="0"/>
                                    </p:animMotion>
                                  </p:childTnLst>
                                </p:cTn>
                              </p:par>
                              <p:par>
                                <p:cTn id="71" presetID="35" presetClass="path" presetSubtype="0" repeatCount="indefinite" accel="50000" decel="50000" autoRev="1" fill="hold" grpId="0" nodeType="withEffect">
                                  <p:stCondLst>
                                    <p:cond delay="1600"/>
                                  </p:stCondLst>
                                  <p:childTnLst>
                                    <p:animMotion origin="layout" path="M -3.54167E-6 -3.7037E-6 L -0.25 -3.7037E-6 " pathEditMode="relative" rAng="0" ptsTypes="AA">
                                      <p:cBhvr>
                                        <p:cTn id="72" dur="1000" fill="hold"/>
                                        <p:tgtEl>
                                          <p:spTgt spid="38"/>
                                        </p:tgtEl>
                                        <p:attrNameLst>
                                          <p:attrName>ppt_x</p:attrName>
                                          <p:attrName>ppt_y</p:attrName>
                                        </p:attrNameLst>
                                      </p:cBhvr>
                                      <p:rCtr x="-12500" y="0"/>
                                    </p:animMotion>
                                  </p:childTnLst>
                                </p:cTn>
                              </p:par>
                              <p:par>
                                <p:cTn id="73" presetID="10" presetClass="entr" presetSubtype="0" repeatCount="indefinite" fill="hold" grpId="0" nodeType="withEffect">
                                  <p:stCondLst>
                                    <p:cond delay="0"/>
                                  </p:stCondLst>
                                  <p:iterate type="lt">
                                    <p:tmPct val="10000"/>
                                  </p:iterate>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olecule&#10;&#10;AI-generated content may be incorrect.">
            <a:extLst>
              <a:ext uri="{FF2B5EF4-FFF2-40B4-BE49-F238E27FC236}">
                <a16:creationId xmlns:a16="http://schemas.microsoft.com/office/drawing/2014/main" id="{BE5248E5-DD71-59BD-BC36-BCE995921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72"/>
            <a:ext cx="12295573" cy="6871872"/>
          </a:xfrm>
          <a:prstGeom prst="rect">
            <a:avLst/>
          </a:prstGeom>
        </p:spPr>
      </p:pic>
      <p:sp>
        <p:nvSpPr>
          <p:cNvPr id="4" name="TextBox 3">
            <a:extLst>
              <a:ext uri="{FF2B5EF4-FFF2-40B4-BE49-F238E27FC236}">
                <a16:creationId xmlns:a16="http://schemas.microsoft.com/office/drawing/2014/main" id="{76468C1F-B8BC-1B72-0FF2-56D57F4CE8A3}"/>
              </a:ext>
            </a:extLst>
          </p:cNvPr>
          <p:cNvSpPr txBox="1"/>
          <p:nvPr/>
        </p:nvSpPr>
        <p:spPr>
          <a:xfrm>
            <a:off x="2715291" y="260611"/>
            <a:ext cx="4242859" cy="498239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Genomics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Analysis of DNA and genome data</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Transcriptomics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Analysis of RNA gene expression</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Proteomics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Analysis of protein structure and function</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Metabolomics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Analysis of cellular metabolites</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Structural Bioinformatics</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Study of the 3D structure of proteins</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Microbiome Bioinformatics</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Drug / Pharmaco informatics</a:t>
            </a:r>
          </a:p>
        </p:txBody>
      </p:sp>
      <p:grpSp>
        <p:nvGrpSpPr>
          <p:cNvPr id="3" name="Group 2">
            <a:extLst>
              <a:ext uri="{FF2B5EF4-FFF2-40B4-BE49-F238E27FC236}">
                <a16:creationId xmlns:a16="http://schemas.microsoft.com/office/drawing/2014/main" id="{7514C8FE-3300-2473-4E2C-CB5B4AB77071}"/>
              </a:ext>
            </a:extLst>
          </p:cNvPr>
          <p:cNvGrpSpPr/>
          <p:nvPr/>
        </p:nvGrpSpPr>
        <p:grpSpPr>
          <a:xfrm>
            <a:off x="-18531152" y="6044491"/>
            <a:ext cx="35985247" cy="598765"/>
            <a:chOff x="-6537557" y="6063904"/>
            <a:chExt cx="35985247" cy="598765"/>
          </a:xfrm>
        </p:grpSpPr>
        <p:grpSp>
          <p:nvGrpSpPr>
            <p:cNvPr id="5" name="Group 4">
              <a:extLst>
                <a:ext uri="{FF2B5EF4-FFF2-40B4-BE49-F238E27FC236}">
                  <a16:creationId xmlns:a16="http://schemas.microsoft.com/office/drawing/2014/main" id="{E86BD131-CCD0-AFB5-A9AA-B1CE70B3B8C7}"/>
                </a:ext>
              </a:extLst>
            </p:cNvPr>
            <p:cNvGrpSpPr/>
            <p:nvPr/>
          </p:nvGrpSpPr>
          <p:grpSpPr>
            <a:xfrm>
              <a:off x="-6537557" y="6063914"/>
              <a:ext cx="24007410" cy="598755"/>
              <a:chOff x="-6537557" y="6063914"/>
              <a:chExt cx="24007410" cy="598755"/>
            </a:xfrm>
          </p:grpSpPr>
          <p:sp>
            <p:nvSpPr>
              <p:cNvPr id="39" name="Oval 38">
                <a:extLst>
                  <a:ext uri="{FF2B5EF4-FFF2-40B4-BE49-F238E27FC236}">
                    <a16:creationId xmlns:a16="http://schemas.microsoft.com/office/drawing/2014/main" id="{20F7ED3F-058B-ECCA-8D59-EBBE0FE0383B}"/>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40" name="Group 39">
                <a:extLst>
                  <a:ext uri="{FF2B5EF4-FFF2-40B4-BE49-F238E27FC236}">
                    <a16:creationId xmlns:a16="http://schemas.microsoft.com/office/drawing/2014/main" id="{CCD161FB-C65E-6596-6266-0EE38778C463}"/>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63B96987-F65A-D261-F4EA-C0A452019D7A}"/>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2" name="Oval 41">
                  <a:extLst>
                    <a:ext uri="{FF2B5EF4-FFF2-40B4-BE49-F238E27FC236}">
                      <a16:creationId xmlns:a16="http://schemas.microsoft.com/office/drawing/2014/main" id="{EF0A23A2-BC42-7893-BD38-99CCB4CF8D8F}"/>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3" name="Oval 42">
                  <a:extLst>
                    <a:ext uri="{FF2B5EF4-FFF2-40B4-BE49-F238E27FC236}">
                      <a16:creationId xmlns:a16="http://schemas.microsoft.com/office/drawing/2014/main" id="{C3CC661E-560B-3B20-CF96-97BE644911B3}"/>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4" name="Group 43">
                  <a:extLst>
                    <a:ext uri="{FF2B5EF4-FFF2-40B4-BE49-F238E27FC236}">
                      <a16:creationId xmlns:a16="http://schemas.microsoft.com/office/drawing/2014/main" id="{D82B4B18-6EDE-9396-4658-F5438B0C6549}"/>
                    </a:ext>
                  </a:extLst>
                </p:cNvPr>
                <p:cNvGrpSpPr/>
                <p:nvPr/>
              </p:nvGrpSpPr>
              <p:grpSpPr>
                <a:xfrm>
                  <a:off x="6381955" y="6293697"/>
                  <a:ext cx="2125575" cy="208552"/>
                  <a:chOff x="1058779" y="5189615"/>
                  <a:chExt cx="2125575" cy="208552"/>
                </a:xfrm>
              </p:grpSpPr>
              <p:sp>
                <p:nvSpPr>
                  <p:cNvPr id="98" name="Oval 97">
                    <a:extLst>
                      <a:ext uri="{FF2B5EF4-FFF2-40B4-BE49-F238E27FC236}">
                        <a16:creationId xmlns:a16="http://schemas.microsoft.com/office/drawing/2014/main" id="{A1A83A90-2586-E2A5-9757-2E9C0B09E6E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9C4F5B11-0216-4BF1-BBFD-7F73649878E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6AF6C58C-42D4-2723-513B-36911D8F2A1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3A693912-7D71-E9BA-BF02-A217AB153C0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9ECB43D0-30C1-E7E6-F1A9-287265589DE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97640781-7540-B409-D5B0-D3012F5D677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733D26D3-EA3B-00B2-7F33-94494CC29CFA}"/>
                    </a:ext>
                  </a:extLst>
                </p:cNvPr>
                <p:cNvGrpSpPr/>
                <p:nvPr/>
              </p:nvGrpSpPr>
              <p:grpSpPr>
                <a:xfrm>
                  <a:off x="9372200" y="6293697"/>
                  <a:ext cx="2125575" cy="208552"/>
                  <a:chOff x="1058779" y="5189615"/>
                  <a:chExt cx="2125575" cy="208552"/>
                </a:xfrm>
              </p:grpSpPr>
              <p:sp>
                <p:nvSpPr>
                  <p:cNvPr id="92" name="Oval 91">
                    <a:extLst>
                      <a:ext uri="{FF2B5EF4-FFF2-40B4-BE49-F238E27FC236}">
                        <a16:creationId xmlns:a16="http://schemas.microsoft.com/office/drawing/2014/main" id="{7EFA225F-83B3-8C66-BECE-3A1288CC6EC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D9B7345B-779E-7527-EA7B-B705B10F4F8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328B2C5A-184E-DE04-33CA-836EA49A339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8B56B584-4654-3EB9-5CA6-DF03D330C75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FDA1ADB8-B319-B2E2-6033-7569292D514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EA838D1D-44F5-67DF-98B9-1D0A234D4A9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185379C1-676D-77E8-0789-05A920A5D23E}"/>
                    </a:ext>
                  </a:extLst>
                </p:cNvPr>
                <p:cNvGrpSpPr/>
                <p:nvPr/>
              </p:nvGrpSpPr>
              <p:grpSpPr>
                <a:xfrm>
                  <a:off x="12354031" y="6293692"/>
                  <a:ext cx="2125575" cy="208552"/>
                  <a:chOff x="1058779" y="5189615"/>
                  <a:chExt cx="2125575" cy="208552"/>
                </a:xfrm>
              </p:grpSpPr>
              <p:sp>
                <p:nvSpPr>
                  <p:cNvPr id="86" name="Oval 85">
                    <a:extLst>
                      <a:ext uri="{FF2B5EF4-FFF2-40B4-BE49-F238E27FC236}">
                        <a16:creationId xmlns:a16="http://schemas.microsoft.com/office/drawing/2014/main" id="{C5970508-FE09-5B27-9896-E47D919EC1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FB91587A-4EA6-C967-BC92-0BC079D5302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A597A829-3723-60BA-06B4-1BDF7FF71CB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1CD746BA-5D88-15A6-B9A1-AFC6BB37074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758B32E1-53B5-63C3-3ED6-B07443D4895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CBE0E2FE-BB73-8233-989C-6D0A22EEB09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D92DD337-CC1E-5B34-C72F-08002572C99F}"/>
                    </a:ext>
                  </a:extLst>
                </p:cNvPr>
                <p:cNvGrpSpPr/>
                <p:nvPr/>
              </p:nvGrpSpPr>
              <p:grpSpPr>
                <a:xfrm>
                  <a:off x="15344278" y="6293687"/>
                  <a:ext cx="2125575" cy="208552"/>
                  <a:chOff x="1058779" y="5189615"/>
                  <a:chExt cx="2125575" cy="208552"/>
                </a:xfrm>
              </p:grpSpPr>
              <p:sp>
                <p:nvSpPr>
                  <p:cNvPr id="80" name="Oval 79">
                    <a:extLst>
                      <a:ext uri="{FF2B5EF4-FFF2-40B4-BE49-F238E27FC236}">
                        <a16:creationId xmlns:a16="http://schemas.microsoft.com/office/drawing/2014/main" id="{76EDE6EE-D172-1365-22F3-E857E76CF60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7A401AD4-7F02-08F7-F9ED-89D2BD429B5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00AEADF6-E4A4-F530-FB20-258824B4F15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EB07AE47-C69F-B099-3D24-DE279DF345E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1B98AB15-178D-1A60-08BA-F1CE3B9F7DC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2961C970-FD55-D520-88FD-E7B11F80B17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8" name="Oval 47">
                  <a:extLst>
                    <a:ext uri="{FF2B5EF4-FFF2-40B4-BE49-F238E27FC236}">
                      <a16:creationId xmlns:a16="http://schemas.microsoft.com/office/drawing/2014/main" id="{9373BE64-0203-4613-C5B3-D03423D2A449}"/>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49" name="Oval 48">
                  <a:extLst>
                    <a:ext uri="{FF2B5EF4-FFF2-40B4-BE49-F238E27FC236}">
                      <a16:creationId xmlns:a16="http://schemas.microsoft.com/office/drawing/2014/main" id="{5040890A-7D3C-606E-87A2-AE122ABB094F}"/>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50" name="Oval 49">
                  <a:extLst>
                    <a:ext uri="{FF2B5EF4-FFF2-40B4-BE49-F238E27FC236}">
                      <a16:creationId xmlns:a16="http://schemas.microsoft.com/office/drawing/2014/main" id="{F1FB58B9-E530-6191-48D9-87BF614B89B8}"/>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1" name="Oval 50">
                  <a:extLst>
                    <a:ext uri="{FF2B5EF4-FFF2-40B4-BE49-F238E27FC236}">
                      <a16:creationId xmlns:a16="http://schemas.microsoft.com/office/drawing/2014/main" id="{FA9A8AF9-4442-48C5-164A-BD736B9B19C0}"/>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2" name="Group 51">
                  <a:extLst>
                    <a:ext uri="{FF2B5EF4-FFF2-40B4-BE49-F238E27FC236}">
                      <a16:creationId xmlns:a16="http://schemas.microsoft.com/office/drawing/2014/main" id="{F8D8C977-6801-9D57-0FB8-1B47A528FD0C}"/>
                    </a:ext>
                  </a:extLst>
                </p:cNvPr>
                <p:cNvGrpSpPr/>
                <p:nvPr/>
              </p:nvGrpSpPr>
              <p:grpSpPr>
                <a:xfrm>
                  <a:off x="-5807639" y="6293697"/>
                  <a:ext cx="2125575" cy="208552"/>
                  <a:chOff x="1058779" y="5189615"/>
                  <a:chExt cx="2125575" cy="208552"/>
                </a:xfrm>
              </p:grpSpPr>
              <p:sp>
                <p:nvSpPr>
                  <p:cNvPr id="74" name="Oval 73">
                    <a:extLst>
                      <a:ext uri="{FF2B5EF4-FFF2-40B4-BE49-F238E27FC236}">
                        <a16:creationId xmlns:a16="http://schemas.microsoft.com/office/drawing/2014/main" id="{9AECE437-5E7A-60BC-4EC2-FF942330A76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91F11417-E65C-92C5-CEFF-55739231B45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1DB065AA-8626-690B-B886-781C2427F97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21D55680-D677-6659-7D93-405F129D92F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DE7E03F5-F505-93BF-6C3B-4BE62F0A497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91012150-D0A3-E950-2871-5CB9ECCDC90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4654D623-5704-846D-F2F7-BC2467C35CAE}"/>
                    </a:ext>
                  </a:extLst>
                </p:cNvPr>
                <p:cNvGrpSpPr/>
                <p:nvPr/>
              </p:nvGrpSpPr>
              <p:grpSpPr>
                <a:xfrm>
                  <a:off x="-2817394" y="6293697"/>
                  <a:ext cx="2125575" cy="208552"/>
                  <a:chOff x="1058779" y="5189615"/>
                  <a:chExt cx="2125575" cy="208552"/>
                </a:xfrm>
              </p:grpSpPr>
              <p:sp>
                <p:nvSpPr>
                  <p:cNvPr id="68" name="Oval 67">
                    <a:extLst>
                      <a:ext uri="{FF2B5EF4-FFF2-40B4-BE49-F238E27FC236}">
                        <a16:creationId xmlns:a16="http://schemas.microsoft.com/office/drawing/2014/main" id="{E2F9ACBD-B691-658E-C47A-FB3E6A9B422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78224647-809F-82CC-D65C-4C068BB9687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DFBB2FB3-DF12-C60F-9E01-6ED81CB15C0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00ED75F0-FB6C-DF3E-87E3-A3E09C3FC14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89D7D6AF-2507-CB44-CC13-D40DCB55358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CC9E7ADC-D263-6BA9-A45B-492B92ABFB9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AE17CF84-C621-ABC5-30CB-0E8C970575FA}"/>
                    </a:ext>
                  </a:extLst>
                </p:cNvPr>
                <p:cNvGrpSpPr/>
                <p:nvPr/>
              </p:nvGrpSpPr>
              <p:grpSpPr>
                <a:xfrm>
                  <a:off x="164437" y="6293692"/>
                  <a:ext cx="2125575" cy="208552"/>
                  <a:chOff x="1058779" y="5189615"/>
                  <a:chExt cx="2125575" cy="208552"/>
                </a:xfrm>
              </p:grpSpPr>
              <p:sp>
                <p:nvSpPr>
                  <p:cNvPr id="62" name="Oval 61">
                    <a:extLst>
                      <a:ext uri="{FF2B5EF4-FFF2-40B4-BE49-F238E27FC236}">
                        <a16:creationId xmlns:a16="http://schemas.microsoft.com/office/drawing/2014/main" id="{25CEBD85-AA75-1376-88E3-D103B36E10E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0F255E8E-9EED-B70F-18C6-AD89E94A641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35E99FC4-35CE-80BA-D765-F0BBF85B581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98084AA0-A1C3-299E-A943-7010FE6FCFE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75FF74C6-3044-A8E5-4520-1DE3A4F042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8E1CAFDF-1D7A-733C-B04A-C65DDC87CF4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9A8444A3-AA0E-9EE4-BF6D-0E3388F8A590}"/>
                    </a:ext>
                  </a:extLst>
                </p:cNvPr>
                <p:cNvGrpSpPr/>
                <p:nvPr/>
              </p:nvGrpSpPr>
              <p:grpSpPr>
                <a:xfrm>
                  <a:off x="3154684" y="6293687"/>
                  <a:ext cx="2125575" cy="208552"/>
                  <a:chOff x="1058779" y="5189615"/>
                  <a:chExt cx="2125575" cy="208552"/>
                </a:xfrm>
              </p:grpSpPr>
              <p:sp>
                <p:nvSpPr>
                  <p:cNvPr id="56" name="Oval 55">
                    <a:extLst>
                      <a:ext uri="{FF2B5EF4-FFF2-40B4-BE49-F238E27FC236}">
                        <a16:creationId xmlns:a16="http://schemas.microsoft.com/office/drawing/2014/main" id="{8B9DC373-ABF9-BAA0-A0DB-D886B00A741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E6882651-DDF9-9332-0FB2-F58920F03BE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86052A46-E25A-979C-64EF-3C2173D2A91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AC8FE722-05EC-24EE-C61D-377F8577DE4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38013647-BC92-D74A-FA26-B0EA50090C8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AD95B82A-3410-C4A3-E0E3-3384EA59F34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6" name="Group 5">
              <a:extLst>
                <a:ext uri="{FF2B5EF4-FFF2-40B4-BE49-F238E27FC236}">
                  <a16:creationId xmlns:a16="http://schemas.microsoft.com/office/drawing/2014/main" id="{04082A3B-CDF4-505D-C2F2-467079BAC9AB}"/>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CFB06D66-EFF5-C077-7ECF-EA046A248172}"/>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8" name="Oval 7">
                <a:extLst>
                  <a:ext uri="{FF2B5EF4-FFF2-40B4-BE49-F238E27FC236}">
                    <a16:creationId xmlns:a16="http://schemas.microsoft.com/office/drawing/2014/main" id="{C550B59F-488F-0690-8E59-4F80452438ED}"/>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9" name="Oval 8">
                <a:extLst>
                  <a:ext uri="{FF2B5EF4-FFF2-40B4-BE49-F238E27FC236}">
                    <a16:creationId xmlns:a16="http://schemas.microsoft.com/office/drawing/2014/main" id="{AFFF14C8-0A60-CF1A-B38F-0EB85875689C}"/>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0" name="Oval 9">
                <a:extLst>
                  <a:ext uri="{FF2B5EF4-FFF2-40B4-BE49-F238E27FC236}">
                    <a16:creationId xmlns:a16="http://schemas.microsoft.com/office/drawing/2014/main" id="{E2DD44F0-67B6-EC88-9C95-1F8C9CE16FD8}"/>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1" name="Group 10">
                <a:extLst>
                  <a:ext uri="{FF2B5EF4-FFF2-40B4-BE49-F238E27FC236}">
                    <a16:creationId xmlns:a16="http://schemas.microsoft.com/office/drawing/2014/main" id="{9BE67A8D-2392-0F4F-54F1-000C4CFC3189}"/>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1F736E1B-55F0-F1CD-7011-1C1899A77E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641AFD3A-2EC7-34FF-F7AC-572166F0AFC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3EFDDFB7-460D-3FCB-490B-EB4C34FD0E0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40F99BBA-2D09-74C0-2CC5-B5C28518ECE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B28EE177-46D1-8939-0BEA-28232FD0182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C07413E5-1F7B-0B66-E6D1-4FB5E7BC202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F185A355-0B88-66EE-BA1E-707BABBF7C72}"/>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EABA9825-A628-CB2F-6913-C3A6B8AD003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C348920A-3660-241F-3A13-38387EC2B4A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F6EFEABC-9B86-391C-06B0-B29A4358D1A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686510E1-9A5F-A5AF-517D-093B801AA8C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A6062A9B-8268-1578-D0A2-55EBD1AE8AE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D86A407E-4AE3-21D8-3EC8-76830A15F60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6899D89A-1B19-7F6A-1527-6EC09410B3A6}"/>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B2E6259D-50B6-DD0C-A83B-402CDA8140A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71E5927F-D6DE-F2BB-1D61-07B524F11F5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0E3C9744-DF34-64F0-DC6B-62A3255D699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9B9533BA-3724-399B-152F-1F0392B5D79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5691E572-285B-FF85-5FB6-87A962B8AA3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B185B2EB-D1FE-A593-CA57-FAAD1AC5CB9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45B44578-875E-00D4-D66D-F3E332573313}"/>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F94583B0-D21B-8DD8-8EBA-DDBEC880ACD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23FA6A13-5219-0E4E-DFD7-3A105FD65F6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44D18645-65D9-346E-0CB0-98A50D5EC2F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1483CD79-766D-7443-33FB-DF876B71D18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9A77C78E-8EE2-5B49-65BC-3AC3C02350E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89C4A833-0265-7E27-47BC-C094F0FE178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4" name="Picture 103">
            <a:extLst>
              <a:ext uri="{FF2B5EF4-FFF2-40B4-BE49-F238E27FC236}">
                <a16:creationId xmlns:a16="http://schemas.microsoft.com/office/drawing/2014/main" id="{91FB78F0-A1FB-C12E-03E3-9BFC754FD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7970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6.25E-7 0 L -0.24349 0.0044 " pathEditMode="relative" rAng="0" ptsTypes="AA">
                                      <p:cBhvr>
                                        <p:cTn id="6" dur="2000" fill="hold"/>
                                        <p:tgtEl>
                                          <p:spTgt spid="3"/>
                                        </p:tgtEl>
                                        <p:attrNameLst>
                                          <p:attrName>ppt_x</p:attrName>
                                          <p:attrName>ppt_y</p:attrName>
                                        </p:attrNameLst>
                                      </p:cBhvr>
                                      <p:rCtr x="-1217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C0FA9-B61B-5618-4D6A-C64F9AC7D521}"/>
              </a:ext>
            </a:extLst>
          </p:cNvPr>
          <p:cNvPicPr>
            <a:picLocks noChangeAspect="1"/>
          </p:cNvPicPr>
          <p:nvPr/>
        </p:nvPicPr>
        <p:blipFill>
          <a:blip r:embed="rId2"/>
          <a:stretch>
            <a:fillRect/>
          </a:stretch>
        </p:blipFill>
        <p:spPr>
          <a:xfrm>
            <a:off x="-11837" y="0"/>
            <a:ext cx="12192000" cy="6858000"/>
          </a:xfrm>
          <a:prstGeom prst="rect">
            <a:avLst/>
          </a:prstGeom>
        </p:spPr>
      </p:pic>
      <p:sp>
        <p:nvSpPr>
          <p:cNvPr id="3" name="TextBox 2">
            <a:extLst>
              <a:ext uri="{FF2B5EF4-FFF2-40B4-BE49-F238E27FC236}">
                <a16:creationId xmlns:a16="http://schemas.microsoft.com/office/drawing/2014/main" id="{8D767D26-07FE-5B31-E4F3-9CAE8751917D}"/>
              </a:ext>
            </a:extLst>
          </p:cNvPr>
          <p:cNvSpPr txBox="1"/>
          <p:nvPr/>
        </p:nvSpPr>
        <p:spPr>
          <a:xfrm>
            <a:off x="109492" y="-79763"/>
            <a:ext cx="9667701" cy="4763099"/>
          </a:xfrm>
          <a:prstGeom prst="rect">
            <a:avLst/>
          </a:prstGeom>
          <a:noFill/>
        </p:spPr>
        <p:txBody>
          <a:bodyPr wrap="square">
            <a:spAutoFit/>
          </a:bodyPr>
          <a:lstStyle/>
          <a:p>
            <a:pPr algn="ctr">
              <a:lnSpc>
                <a:spcPct val="150000"/>
              </a:lnSpc>
              <a:buNone/>
            </a:pPr>
            <a:r>
              <a:rPr lang="en-US" sz="2000" b="1" dirty="0">
                <a:solidFill>
                  <a:schemeClr val="bg1"/>
                </a:solidFill>
                <a:latin typeface="Times New Roman" panose="02020603050405020304" pitchFamily="18" charset="0"/>
                <a:cs typeface="Times New Roman" panose="02020603050405020304" pitchFamily="18" charset="0"/>
              </a:rPr>
              <a:t>Applications of Bioinformatics</a:t>
            </a:r>
            <a:endParaRPr lang="fa-IR" sz="2000" b="1" dirty="0">
              <a:solidFill>
                <a:schemeClr val="bg1"/>
              </a:solidFill>
              <a:latin typeface="Times New Roman" panose="02020603050405020304" pitchFamily="18" charset="0"/>
              <a:cs typeface="Times New Roman" panose="02020603050405020304" pitchFamily="18" charset="0"/>
            </a:endParaRPr>
          </a:p>
          <a:p>
            <a:pPr algn="just">
              <a:lnSpc>
                <a:spcPct val="150000"/>
              </a:lnSpc>
              <a:buNone/>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Extensive use in structural, functional, and nutritional genomics</a:t>
            </a:r>
          </a:p>
          <a:p>
            <a:pPr marL="285750" indent="-285750" algn="just">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Proteomics analysis: protein identification, protein structure, protein–protein interactions, and post-translational modifications</a:t>
            </a:r>
          </a:p>
          <a:p>
            <a:pPr marL="285750" indent="-285750" algn="just">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Transcriptome analysis to measure gene (mRNA) expression levels</a:t>
            </a:r>
          </a:p>
          <a:p>
            <a:pPr marL="285750" indent="-285750" algn="just">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Use of cheminformatics methods: similarity searching, clustering, QSAR modeling, virtual screening </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Effective tools for prediction, analysis, and interpretation of clinical and preclinical data</a:t>
            </a:r>
          </a:p>
        </p:txBody>
      </p:sp>
      <p:grpSp>
        <p:nvGrpSpPr>
          <p:cNvPr id="4" name="Group 3">
            <a:extLst>
              <a:ext uri="{FF2B5EF4-FFF2-40B4-BE49-F238E27FC236}">
                <a16:creationId xmlns:a16="http://schemas.microsoft.com/office/drawing/2014/main" id="{E92A6B20-6927-C923-8CC0-D3A9CEE5D3FC}"/>
              </a:ext>
            </a:extLst>
          </p:cNvPr>
          <p:cNvGrpSpPr/>
          <p:nvPr/>
        </p:nvGrpSpPr>
        <p:grpSpPr>
          <a:xfrm>
            <a:off x="-21514984" y="6035247"/>
            <a:ext cx="35985247" cy="598765"/>
            <a:chOff x="-6537557" y="6063904"/>
            <a:chExt cx="35985247" cy="598765"/>
          </a:xfrm>
        </p:grpSpPr>
        <p:grpSp>
          <p:nvGrpSpPr>
            <p:cNvPr id="5" name="Group 4">
              <a:extLst>
                <a:ext uri="{FF2B5EF4-FFF2-40B4-BE49-F238E27FC236}">
                  <a16:creationId xmlns:a16="http://schemas.microsoft.com/office/drawing/2014/main" id="{64F3C981-591C-CB64-1AA9-3DC60DC796AE}"/>
                </a:ext>
              </a:extLst>
            </p:cNvPr>
            <p:cNvGrpSpPr/>
            <p:nvPr/>
          </p:nvGrpSpPr>
          <p:grpSpPr>
            <a:xfrm>
              <a:off x="-6537557" y="6063914"/>
              <a:ext cx="24007410" cy="598755"/>
              <a:chOff x="-6537557" y="6063914"/>
              <a:chExt cx="24007410" cy="598755"/>
            </a:xfrm>
          </p:grpSpPr>
          <p:sp>
            <p:nvSpPr>
              <p:cNvPr id="39" name="Oval 38">
                <a:extLst>
                  <a:ext uri="{FF2B5EF4-FFF2-40B4-BE49-F238E27FC236}">
                    <a16:creationId xmlns:a16="http://schemas.microsoft.com/office/drawing/2014/main" id="{78571B1F-1F0F-8C7F-0D85-6C0494AC2F85}"/>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40" name="Group 39">
                <a:extLst>
                  <a:ext uri="{FF2B5EF4-FFF2-40B4-BE49-F238E27FC236}">
                    <a16:creationId xmlns:a16="http://schemas.microsoft.com/office/drawing/2014/main" id="{CAE862F6-D0BC-4AB2-32D5-3EC2F368CB9D}"/>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6DB74CE0-7EC9-D922-C6E6-1C4E4FDF197E}"/>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2" name="Oval 41">
                  <a:extLst>
                    <a:ext uri="{FF2B5EF4-FFF2-40B4-BE49-F238E27FC236}">
                      <a16:creationId xmlns:a16="http://schemas.microsoft.com/office/drawing/2014/main" id="{7976E488-DA09-BAFC-CA89-518C9F445D3C}"/>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3" name="Oval 42">
                  <a:extLst>
                    <a:ext uri="{FF2B5EF4-FFF2-40B4-BE49-F238E27FC236}">
                      <a16:creationId xmlns:a16="http://schemas.microsoft.com/office/drawing/2014/main" id="{49F65D64-F313-3711-59AA-E014B9895F6A}"/>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4" name="Group 43">
                  <a:extLst>
                    <a:ext uri="{FF2B5EF4-FFF2-40B4-BE49-F238E27FC236}">
                      <a16:creationId xmlns:a16="http://schemas.microsoft.com/office/drawing/2014/main" id="{4F8FC477-77C7-3486-674D-6D1AE438BEE7}"/>
                    </a:ext>
                  </a:extLst>
                </p:cNvPr>
                <p:cNvGrpSpPr/>
                <p:nvPr/>
              </p:nvGrpSpPr>
              <p:grpSpPr>
                <a:xfrm>
                  <a:off x="6381955" y="6293697"/>
                  <a:ext cx="2125575" cy="208552"/>
                  <a:chOff x="1058779" y="5189615"/>
                  <a:chExt cx="2125575" cy="208552"/>
                </a:xfrm>
              </p:grpSpPr>
              <p:sp>
                <p:nvSpPr>
                  <p:cNvPr id="98" name="Oval 97">
                    <a:extLst>
                      <a:ext uri="{FF2B5EF4-FFF2-40B4-BE49-F238E27FC236}">
                        <a16:creationId xmlns:a16="http://schemas.microsoft.com/office/drawing/2014/main" id="{9668C4DD-B751-3F57-4703-83FF708A535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3ADCFFBE-43D4-2C4E-ED94-598C315B26F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13F2DDDF-9264-E4B1-57A8-E6F6E9849AC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3089E094-AD29-6E36-711E-A92B530303A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8CF92493-ABB4-C62D-F4E1-0EA8BEA49D0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EDB8BC65-C8D1-F69C-5B1E-B25C6F29181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F6F052DC-EBAD-79AF-D4DD-6535C92C2D4F}"/>
                    </a:ext>
                  </a:extLst>
                </p:cNvPr>
                <p:cNvGrpSpPr/>
                <p:nvPr/>
              </p:nvGrpSpPr>
              <p:grpSpPr>
                <a:xfrm>
                  <a:off x="9372200" y="6293697"/>
                  <a:ext cx="2125575" cy="208552"/>
                  <a:chOff x="1058779" y="5189615"/>
                  <a:chExt cx="2125575" cy="208552"/>
                </a:xfrm>
              </p:grpSpPr>
              <p:sp>
                <p:nvSpPr>
                  <p:cNvPr id="92" name="Oval 91">
                    <a:extLst>
                      <a:ext uri="{FF2B5EF4-FFF2-40B4-BE49-F238E27FC236}">
                        <a16:creationId xmlns:a16="http://schemas.microsoft.com/office/drawing/2014/main" id="{DA568FD8-7B50-2362-B05A-6E7D56D8061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60F42677-1447-A4F7-385F-1C540E59B33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EA6B4D1B-534C-26E4-A4BC-2BAC93B4D1C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3F8604CE-A478-D163-127D-B8D343398CB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63DF61B2-E73C-6B9C-1FC2-889590916F5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A17D724B-7AA6-1312-F703-7AFC46176A9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8370AF10-71B6-6EB3-C955-7DA2504F6394}"/>
                    </a:ext>
                  </a:extLst>
                </p:cNvPr>
                <p:cNvGrpSpPr/>
                <p:nvPr/>
              </p:nvGrpSpPr>
              <p:grpSpPr>
                <a:xfrm>
                  <a:off x="12354031" y="6293692"/>
                  <a:ext cx="2125575" cy="208552"/>
                  <a:chOff x="1058779" y="5189615"/>
                  <a:chExt cx="2125575" cy="208552"/>
                </a:xfrm>
              </p:grpSpPr>
              <p:sp>
                <p:nvSpPr>
                  <p:cNvPr id="86" name="Oval 85">
                    <a:extLst>
                      <a:ext uri="{FF2B5EF4-FFF2-40B4-BE49-F238E27FC236}">
                        <a16:creationId xmlns:a16="http://schemas.microsoft.com/office/drawing/2014/main" id="{E23D2757-9D02-E0EA-92AA-3DA1094221F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20F9FC13-3141-867F-8F67-44833A872D0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D3B01714-3730-9EDB-A1F2-1B797352781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38CF0175-4621-5FA3-E96D-28685267EDB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96709A26-FA6A-2E96-21C7-E5D28651974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037973A1-39FF-97FD-AD26-A3F5611B2F8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9172FF2C-5268-CDAF-48E5-878C8CD81F2B}"/>
                    </a:ext>
                  </a:extLst>
                </p:cNvPr>
                <p:cNvGrpSpPr/>
                <p:nvPr/>
              </p:nvGrpSpPr>
              <p:grpSpPr>
                <a:xfrm>
                  <a:off x="15344278" y="6293687"/>
                  <a:ext cx="2125575" cy="208552"/>
                  <a:chOff x="1058779" y="5189615"/>
                  <a:chExt cx="2125575" cy="208552"/>
                </a:xfrm>
              </p:grpSpPr>
              <p:sp>
                <p:nvSpPr>
                  <p:cNvPr id="80" name="Oval 79">
                    <a:extLst>
                      <a:ext uri="{FF2B5EF4-FFF2-40B4-BE49-F238E27FC236}">
                        <a16:creationId xmlns:a16="http://schemas.microsoft.com/office/drawing/2014/main" id="{CD09F097-EC51-6F63-C782-BF3EEDBAE62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BD15EDB8-4D71-8506-DAF5-AEA7822F3F6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137A3059-6920-ED4A-7883-86152F10992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FBD67BAC-D304-ED84-57BB-F69B2A89F26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E26C1CAD-5E91-62ED-0964-043F6B45889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50A39D59-2252-7529-25FE-5A6425892CA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8" name="Oval 47">
                  <a:extLst>
                    <a:ext uri="{FF2B5EF4-FFF2-40B4-BE49-F238E27FC236}">
                      <a16:creationId xmlns:a16="http://schemas.microsoft.com/office/drawing/2014/main" id="{C7AD1535-F1B9-5FE2-3A25-DFA8F733ADA1}"/>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49" name="Oval 48">
                  <a:extLst>
                    <a:ext uri="{FF2B5EF4-FFF2-40B4-BE49-F238E27FC236}">
                      <a16:creationId xmlns:a16="http://schemas.microsoft.com/office/drawing/2014/main" id="{E5071F5E-DE10-461D-94C1-1BE9AFB56A13}"/>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50" name="Oval 49">
                  <a:extLst>
                    <a:ext uri="{FF2B5EF4-FFF2-40B4-BE49-F238E27FC236}">
                      <a16:creationId xmlns:a16="http://schemas.microsoft.com/office/drawing/2014/main" id="{DF78856E-971D-C21B-3DCE-CE4627405D8E}"/>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1" name="Oval 50">
                  <a:extLst>
                    <a:ext uri="{FF2B5EF4-FFF2-40B4-BE49-F238E27FC236}">
                      <a16:creationId xmlns:a16="http://schemas.microsoft.com/office/drawing/2014/main" id="{ABDFB814-5435-885E-960F-C3E1BEB5D6B8}"/>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2" name="Group 51">
                  <a:extLst>
                    <a:ext uri="{FF2B5EF4-FFF2-40B4-BE49-F238E27FC236}">
                      <a16:creationId xmlns:a16="http://schemas.microsoft.com/office/drawing/2014/main" id="{7D63BF67-8E5D-137A-B560-87311C988E2C}"/>
                    </a:ext>
                  </a:extLst>
                </p:cNvPr>
                <p:cNvGrpSpPr/>
                <p:nvPr/>
              </p:nvGrpSpPr>
              <p:grpSpPr>
                <a:xfrm>
                  <a:off x="-5807639" y="6293697"/>
                  <a:ext cx="2125575" cy="208552"/>
                  <a:chOff x="1058779" y="5189615"/>
                  <a:chExt cx="2125575" cy="208552"/>
                </a:xfrm>
              </p:grpSpPr>
              <p:sp>
                <p:nvSpPr>
                  <p:cNvPr id="74" name="Oval 73">
                    <a:extLst>
                      <a:ext uri="{FF2B5EF4-FFF2-40B4-BE49-F238E27FC236}">
                        <a16:creationId xmlns:a16="http://schemas.microsoft.com/office/drawing/2014/main" id="{C9E6188E-DD96-75C5-19CD-F295FD54852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9493884D-3D1F-126D-B906-9391A6AF7D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8516D601-D9CB-F60B-50E1-9AB57208038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90332EBA-C23C-3A59-4393-29EA63A5193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DF0BF1DB-847D-C7F9-DFA0-11CC364D560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864E512E-D773-C056-E698-F16969469A0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812ACC20-6F44-C7E7-CDBD-3369E86FF206}"/>
                    </a:ext>
                  </a:extLst>
                </p:cNvPr>
                <p:cNvGrpSpPr/>
                <p:nvPr/>
              </p:nvGrpSpPr>
              <p:grpSpPr>
                <a:xfrm>
                  <a:off x="-2817394" y="6293697"/>
                  <a:ext cx="2125575" cy="208552"/>
                  <a:chOff x="1058779" y="5189615"/>
                  <a:chExt cx="2125575" cy="208552"/>
                </a:xfrm>
              </p:grpSpPr>
              <p:sp>
                <p:nvSpPr>
                  <p:cNvPr id="68" name="Oval 67">
                    <a:extLst>
                      <a:ext uri="{FF2B5EF4-FFF2-40B4-BE49-F238E27FC236}">
                        <a16:creationId xmlns:a16="http://schemas.microsoft.com/office/drawing/2014/main" id="{7F2861D1-EFE8-6454-F098-9D38652EC12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B6FDD94B-9C7F-F350-55C9-AD14E4AA2F6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860EF403-4CC3-BAE9-9199-A145EED3912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AAC888AB-29F7-1DD4-BD8E-57608E49DE0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502DF1BB-8112-EC6F-6DAB-CEFDF6413EA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FD9F9AB6-301E-F232-6023-A9B4280EF8C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565A8CAE-C575-74BF-65C2-B7CAB896A1B2}"/>
                    </a:ext>
                  </a:extLst>
                </p:cNvPr>
                <p:cNvGrpSpPr/>
                <p:nvPr/>
              </p:nvGrpSpPr>
              <p:grpSpPr>
                <a:xfrm>
                  <a:off x="164437" y="6293692"/>
                  <a:ext cx="2125575" cy="208552"/>
                  <a:chOff x="1058779" y="5189615"/>
                  <a:chExt cx="2125575" cy="208552"/>
                </a:xfrm>
              </p:grpSpPr>
              <p:sp>
                <p:nvSpPr>
                  <p:cNvPr id="62" name="Oval 61">
                    <a:extLst>
                      <a:ext uri="{FF2B5EF4-FFF2-40B4-BE49-F238E27FC236}">
                        <a16:creationId xmlns:a16="http://schemas.microsoft.com/office/drawing/2014/main" id="{FE124DED-05A9-52FC-3D09-C2BE69FA009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AC340B37-B3E1-0B2F-5291-7CA554EDBC7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C78C4227-5F2F-42CA-98AB-365D797C09E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8AE6E684-C348-D1B2-97A6-AFEA27E20A7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23E01E6F-0BC3-D188-4177-5F302E6779B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70C114C1-43A2-94D0-270E-427EFB15FA9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80D92FF1-BD07-90CA-BCC3-C96D3A442DF1}"/>
                    </a:ext>
                  </a:extLst>
                </p:cNvPr>
                <p:cNvGrpSpPr/>
                <p:nvPr/>
              </p:nvGrpSpPr>
              <p:grpSpPr>
                <a:xfrm>
                  <a:off x="3154684" y="6293687"/>
                  <a:ext cx="2125575" cy="208552"/>
                  <a:chOff x="1058779" y="5189615"/>
                  <a:chExt cx="2125575" cy="208552"/>
                </a:xfrm>
              </p:grpSpPr>
              <p:sp>
                <p:nvSpPr>
                  <p:cNvPr id="56" name="Oval 55">
                    <a:extLst>
                      <a:ext uri="{FF2B5EF4-FFF2-40B4-BE49-F238E27FC236}">
                        <a16:creationId xmlns:a16="http://schemas.microsoft.com/office/drawing/2014/main" id="{C4A9D2EE-6504-D830-ECCA-988B36A9860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52DFAE3B-6A82-B96F-E7F3-E20C28796D8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8B8348C8-4C71-55BA-5CC0-A37726A50B3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49EF4E66-E47F-A813-8BB5-E8941A2D7E5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75FE881C-8A2D-3232-F6AB-A7D0879A7FC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326BAF31-4FC5-906E-D231-C65DF0CE6CE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6" name="Group 5">
              <a:extLst>
                <a:ext uri="{FF2B5EF4-FFF2-40B4-BE49-F238E27FC236}">
                  <a16:creationId xmlns:a16="http://schemas.microsoft.com/office/drawing/2014/main" id="{0E3EAA9B-9128-54DD-B8F5-A8BE809C4932}"/>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02CF8B7D-9E63-CDDC-F8E8-51E602738F95}"/>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8" name="Oval 7">
                <a:extLst>
                  <a:ext uri="{FF2B5EF4-FFF2-40B4-BE49-F238E27FC236}">
                    <a16:creationId xmlns:a16="http://schemas.microsoft.com/office/drawing/2014/main" id="{5DF2474D-3773-0BE3-4784-4607D7804A42}"/>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9" name="Oval 8">
                <a:extLst>
                  <a:ext uri="{FF2B5EF4-FFF2-40B4-BE49-F238E27FC236}">
                    <a16:creationId xmlns:a16="http://schemas.microsoft.com/office/drawing/2014/main" id="{3774754D-0819-5035-01FB-C09CE2E8F5C2}"/>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0" name="Oval 9">
                <a:extLst>
                  <a:ext uri="{FF2B5EF4-FFF2-40B4-BE49-F238E27FC236}">
                    <a16:creationId xmlns:a16="http://schemas.microsoft.com/office/drawing/2014/main" id="{0E306CC1-4FED-4AED-E079-B96C17C4B23A}"/>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1" name="Group 10">
                <a:extLst>
                  <a:ext uri="{FF2B5EF4-FFF2-40B4-BE49-F238E27FC236}">
                    <a16:creationId xmlns:a16="http://schemas.microsoft.com/office/drawing/2014/main" id="{4AFB98B3-2696-1BC0-2DC3-17B1C39FCF47}"/>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ABE8129A-9E65-AF9F-6DC2-A65FB431529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E4E4ABED-31CC-93FA-FE71-B3FC4E1CA07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3064032-0922-FDBD-7DD3-62E4117A724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F4E2ABB0-D861-0857-ABD3-0B1C1826E72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C479D963-36E7-63F9-4301-3033D520A2E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7B3B2B60-B34C-90CF-3FFD-8BAC7C5B1B3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7B81113A-3A5E-6CA0-AE27-9A31605D3BD4}"/>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C71093DC-7E8D-BD83-6487-9DF7D037334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089DE9D3-D56E-E8CF-1B52-CA1ED0C211B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8DDBA44F-BFDA-A865-EB12-D63EA278553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4C6D1E97-7FF8-4137-2B53-065425929E2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5727008F-2E75-0589-2CA0-3296D943F9B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7534032E-53B5-1314-493E-A3DFC7104CA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10A62E39-A81C-2C06-9CCC-4393DF5F5C8A}"/>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3C4E9713-BD31-0BA4-6308-30F0136F7E4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48EB4F54-D727-BDFC-F692-C4960541089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EA02BD6A-E0CD-C086-ED73-F3AEE9B6F08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7F4E4DC7-704A-0217-07BE-F704AAE0616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C035A9FF-7931-DE19-B60A-9100F0EA6B6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8E322B2F-4814-16AF-9878-1587CCCE11B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666FC257-C802-0F24-EE5A-399488E419CC}"/>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CEF01CD9-B21D-07BB-9EE8-B7868245B3F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38EC3C6F-9373-299F-310D-AFE06027397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93EA905D-4B19-AE65-F778-1E8CC5226D0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C830C193-EB5E-2BFB-DFAC-5A507A55E57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7896E240-9E28-9949-BE39-E00A2B2E708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4A168250-0861-52ED-35A8-CA38F793DE4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4" name="Picture 103">
            <a:extLst>
              <a:ext uri="{FF2B5EF4-FFF2-40B4-BE49-F238E27FC236}">
                <a16:creationId xmlns:a16="http://schemas.microsoft.com/office/drawing/2014/main" id="{EB993B8D-B5C3-79A9-1ECC-21BE7FE63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22306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par>
                                <p:cTn id="29" presetID="35" presetClass="path" presetSubtype="0" accel="50000" decel="50000" fill="hold" nodeType="withEffect">
                                  <p:stCondLst>
                                    <p:cond delay="0"/>
                                  </p:stCondLst>
                                  <p:childTnLst>
                                    <p:animMotion origin="layout" path="M 2.29167E-6 -1.11111E-6 L -0.24505 -0.00023 " pathEditMode="relative" rAng="0" ptsTypes="AA">
                                      <p:cBhvr>
                                        <p:cTn id="30" dur="2000" fill="hold"/>
                                        <p:tgtEl>
                                          <p:spTgt spid="4"/>
                                        </p:tgtEl>
                                        <p:attrNameLst>
                                          <p:attrName>ppt_x</p:attrName>
                                          <p:attrName>ppt_y</p:attrName>
                                        </p:attrNameLst>
                                      </p:cBhvr>
                                      <p:rCtr x="-12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36A9-92D9-58E0-5A93-B8D4818DFA3D}"/>
              </a:ext>
            </a:extLst>
          </p:cNvPr>
          <p:cNvPicPr>
            <a:picLocks noChangeAspect="1"/>
          </p:cNvPicPr>
          <p:nvPr/>
        </p:nvPicPr>
        <p:blipFill>
          <a:blip r:embed="rId2"/>
          <a:stretch>
            <a:fillRect/>
          </a:stretch>
        </p:blipFill>
        <p:spPr>
          <a:xfrm>
            <a:off x="5495279" y="0"/>
            <a:ext cx="6696722" cy="6858000"/>
          </a:xfrm>
          <a:prstGeom prst="rect">
            <a:avLst/>
          </a:prstGeom>
        </p:spPr>
      </p:pic>
      <p:pic>
        <p:nvPicPr>
          <p:cNvPr id="2" name="Picture 1">
            <a:extLst>
              <a:ext uri="{FF2B5EF4-FFF2-40B4-BE49-F238E27FC236}">
                <a16:creationId xmlns:a16="http://schemas.microsoft.com/office/drawing/2014/main" id="{DF9C4901-B94C-0714-8ABA-EF68126BFADC}"/>
              </a:ext>
            </a:extLst>
          </p:cNvPr>
          <p:cNvPicPr>
            <a:picLocks noChangeAspect="1"/>
          </p:cNvPicPr>
          <p:nvPr/>
        </p:nvPicPr>
        <p:blipFill>
          <a:blip r:embed="rId3"/>
          <a:stretch>
            <a:fillRect/>
          </a:stretch>
        </p:blipFill>
        <p:spPr>
          <a:xfrm>
            <a:off x="0" y="0"/>
            <a:ext cx="5495279" cy="6858000"/>
          </a:xfrm>
          <a:prstGeom prst="rect">
            <a:avLst/>
          </a:prstGeom>
        </p:spPr>
      </p:pic>
      <p:sp>
        <p:nvSpPr>
          <p:cNvPr id="6" name="TextBox 5">
            <a:extLst>
              <a:ext uri="{FF2B5EF4-FFF2-40B4-BE49-F238E27FC236}">
                <a16:creationId xmlns:a16="http://schemas.microsoft.com/office/drawing/2014/main" id="{DF4D1860-6997-EBF4-4D9D-C8B0D883B1AD}"/>
              </a:ext>
            </a:extLst>
          </p:cNvPr>
          <p:cNvSpPr txBox="1"/>
          <p:nvPr/>
        </p:nvSpPr>
        <p:spPr>
          <a:xfrm>
            <a:off x="480061" y="1752040"/>
            <a:ext cx="3684616" cy="3884397"/>
          </a:xfrm>
          <a:prstGeom prst="rect">
            <a:avLst/>
          </a:prstGeom>
          <a:noFill/>
        </p:spPr>
        <p:txBody>
          <a:bodyPr wrap="square">
            <a:spAutoFit/>
          </a:bodyPr>
          <a:lstStyle/>
          <a:p>
            <a:pPr>
              <a:lnSpc>
                <a:spcPct val="200000"/>
              </a:lnSpc>
            </a:pPr>
            <a:r>
              <a:rPr lang="en-US" dirty="0">
                <a:solidFill>
                  <a:schemeClr val="bg1"/>
                </a:solidFill>
                <a:latin typeface="Times New Roman" panose="02020603050405020304" pitchFamily="18" charset="0"/>
                <a:cs typeface="Times New Roman" panose="02020603050405020304" pitchFamily="18" charset="0"/>
              </a:rPr>
              <a:t>Molecular</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medicine</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Personalised</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medicine</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Preventative</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medicine</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Gene</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therapy</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Drug</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development</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Microbial</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genome</a:t>
            </a:r>
            <a:r>
              <a:rPr lang="en-US" dirty="0">
                <a:solidFill>
                  <a:schemeClr val="bg1"/>
                </a:solidFill>
                <a:cs typeface="+mj-cs"/>
              </a:rPr>
              <a:t> </a:t>
            </a:r>
            <a:r>
              <a:rPr lang="en-US" dirty="0">
                <a:solidFill>
                  <a:schemeClr val="bg1"/>
                </a:solidFill>
                <a:latin typeface="Times New Roman" panose="02020603050405020304" pitchFamily="18" charset="0"/>
                <a:cs typeface="Times New Roman" panose="02020603050405020304" pitchFamily="18" charset="0"/>
              </a:rPr>
              <a:t>applications</a:t>
            </a:r>
            <a:endParaRPr lang="fa-IR" dirty="0">
              <a:solidFill>
                <a:schemeClr val="bg1"/>
              </a:solidFill>
              <a:latin typeface="Times New Roman" panose="02020603050405020304" pitchFamily="18" charset="0"/>
              <a:cs typeface="Times New Roman" panose="02020603050405020304" pitchFamily="18" charset="0"/>
            </a:endParaRP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Biotechnology</a:t>
            </a:r>
            <a:endParaRPr lang="fa-IR"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6D7BF8A-DBFE-85DB-C02F-49DA3034F3C6}"/>
              </a:ext>
            </a:extLst>
          </p:cNvPr>
          <p:cNvSpPr txBox="1"/>
          <p:nvPr/>
        </p:nvSpPr>
        <p:spPr>
          <a:xfrm>
            <a:off x="282633" y="218113"/>
            <a:ext cx="5453149" cy="400110"/>
          </a:xfrm>
          <a:prstGeom prst="rect">
            <a:avLst/>
          </a:prstGeom>
          <a:noFill/>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Its major applications in other fields include:</a:t>
            </a:r>
          </a:p>
        </p:txBody>
      </p:sp>
      <p:grpSp>
        <p:nvGrpSpPr>
          <p:cNvPr id="3" name="Group 2">
            <a:extLst>
              <a:ext uri="{FF2B5EF4-FFF2-40B4-BE49-F238E27FC236}">
                <a16:creationId xmlns:a16="http://schemas.microsoft.com/office/drawing/2014/main" id="{82081209-284B-E24D-9894-EE3BD9099DAB}"/>
              </a:ext>
            </a:extLst>
          </p:cNvPr>
          <p:cNvGrpSpPr/>
          <p:nvPr/>
        </p:nvGrpSpPr>
        <p:grpSpPr>
          <a:xfrm>
            <a:off x="-3327129" y="6044481"/>
            <a:ext cx="35985247" cy="598765"/>
            <a:chOff x="-6537557" y="6063904"/>
            <a:chExt cx="35985247" cy="598765"/>
          </a:xfrm>
        </p:grpSpPr>
        <p:grpSp>
          <p:nvGrpSpPr>
            <p:cNvPr id="5" name="Group 4">
              <a:extLst>
                <a:ext uri="{FF2B5EF4-FFF2-40B4-BE49-F238E27FC236}">
                  <a16:creationId xmlns:a16="http://schemas.microsoft.com/office/drawing/2014/main" id="{E1A099EC-3775-B51C-C01B-A8AAE1D72B7F}"/>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76927598-AC2F-5DEE-2482-2A0F077D1767}"/>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a:latin typeface="Eurostile BQ" pitchFamily="50" charset="0"/>
                  </a:rPr>
                  <a:t>8</a:t>
                </a:r>
                <a:endParaRPr lang="en-IN" sz="2000" dirty="0">
                  <a:latin typeface="Eurostile BQ" pitchFamily="50" charset="0"/>
                </a:endParaRPr>
              </a:p>
            </p:txBody>
          </p:sp>
          <p:grpSp>
            <p:nvGrpSpPr>
              <p:cNvPr id="42" name="Group 41">
                <a:extLst>
                  <a:ext uri="{FF2B5EF4-FFF2-40B4-BE49-F238E27FC236}">
                    <a16:creationId xmlns:a16="http://schemas.microsoft.com/office/drawing/2014/main" id="{A653F4DC-2B2A-2FA4-3565-FC7896C01593}"/>
                  </a:ext>
                </a:extLst>
              </p:cNvPr>
              <p:cNvGrpSpPr/>
              <p:nvPr/>
            </p:nvGrpSpPr>
            <p:grpSpPr>
              <a:xfrm>
                <a:off x="-6537557" y="6063914"/>
                <a:ext cx="24007410" cy="598755"/>
                <a:chOff x="-6537557" y="6063914"/>
                <a:chExt cx="24007410" cy="598755"/>
              </a:xfrm>
            </p:grpSpPr>
            <p:sp>
              <p:nvSpPr>
                <p:cNvPr id="43" name="Oval 42">
                  <a:extLst>
                    <a:ext uri="{FF2B5EF4-FFF2-40B4-BE49-F238E27FC236}">
                      <a16:creationId xmlns:a16="http://schemas.microsoft.com/office/drawing/2014/main" id="{6440D8E3-A0E7-2DA9-AD60-CF174FF0FDA7}"/>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9</a:t>
                  </a:r>
                  <a:endParaRPr lang="en-IN" dirty="0">
                    <a:latin typeface="Eurostile BQ" pitchFamily="50" charset="0"/>
                  </a:endParaRPr>
                </a:p>
              </p:txBody>
            </p:sp>
            <p:sp>
              <p:nvSpPr>
                <p:cNvPr id="44" name="Oval 43">
                  <a:extLst>
                    <a:ext uri="{FF2B5EF4-FFF2-40B4-BE49-F238E27FC236}">
                      <a16:creationId xmlns:a16="http://schemas.microsoft.com/office/drawing/2014/main" id="{ECC4A968-D5CD-B1D9-D836-D30425170874}"/>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latin typeface="Eurostile BQ" pitchFamily="50" charset="0"/>
                    </a:rPr>
                    <a:t>10</a:t>
                  </a:r>
                  <a:endParaRPr lang="en-IN" sz="1600" dirty="0">
                    <a:latin typeface="Eurostile BQ" pitchFamily="50" charset="0"/>
                  </a:endParaRPr>
                </a:p>
              </p:txBody>
            </p:sp>
            <p:sp>
              <p:nvSpPr>
                <p:cNvPr id="45" name="Oval 44">
                  <a:extLst>
                    <a:ext uri="{FF2B5EF4-FFF2-40B4-BE49-F238E27FC236}">
                      <a16:creationId xmlns:a16="http://schemas.microsoft.com/office/drawing/2014/main" id="{0C21668F-8EAF-BC31-6D30-A42386FBE169}"/>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11</a:t>
                  </a:r>
                  <a:endParaRPr lang="en-IN" dirty="0">
                    <a:latin typeface="Eurostile BQ" pitchFamily="50" charset="0"/>
                  </a:endParaRPr>
                </a:p>
              </p:txBody>
            </p:sp>
            <p:grpSp>
              <p:nvGrpSpPr>
                <p:cNvPr id="46" name="Group 45">
                  <a:extLst>
                    <a:ext uri="{FF2B5EF4-FFF2-40B4-BE49-F238E27FC236}">
                      <a16:creationId xmlns:a16="http://schemas.microsoft.com/office/drawing/2014/main" id="{77AC6DBD-9A07-9C58-C8A2-1A4045A5D149}"/>
                    </a:ext>
                  </a:extLst>
                </p:cNvPr>
                <p:cNvGrpSpPr/>
                <p:nvPr/>
              </p:nvGrpSpPr>
              <p:grpSpPr>
                <a:xfrm>
                  <a:off x="6381955" y="6293697"/>
                  <a:ext cx="2125575" cy="208552"/>
                  <a:chOff x="1058779" y="5189615"/>
                  <a:chExt cx="2125575" cy="208552"/>
                </a:xfrm>
              </p:grpSpPr>
              <p:sp>
                <p:nvSpPr>
                  <p:cNvPr id="100" name="Oval 99">
                    <a:extLst>
                      <a:ext uri="{FF2B5EF4-FFF2-40B4-BE49-F238E27FC236}">
                        <a16:creationId xmlns:a16="http://schemas.microsoft.com/office/drawing/2014/main" id="{0CB6E679-1B70-5663-33E4-560AE1D344B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D4CD7B73-A161-E9CA-3277-1305D126C9C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CB13E52E-2111-1852-47F0-F67DA0BD1F8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74B72B24-22E9-7F21-D38C-85F8568C55D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45FA9666-A1BE-148A-BE30-6AEAB23204B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601E6652-5ADA-A76F-5ACC-2FBF9F458E6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63D9FCAA-AFC2-B5EA-752A-C3A9E8AC8303}"/>
                    </a:ext>
                  </a:extLst>
                </p:cNvPr>
                <p:cNvGrpSpPr/>
                <p:nvPr/>
              </p:nvGrpSpPr>
              <p:grpSpPr>
                <a:xfrm>
                  <a:off x="9372200" y="6293697"/>
                  <a:ext cx="2125575" cy="208552"/>
                  <a:chOff x="1058779" y="5189615"/>
                  <a:chExt cx="2125575" cy="208552"/>
                </a:xfrm>
              </p:grpSpPr>
              <p:sp>
                <p:nvSpPr>
                  <p:cNvPr id="94" name="Oval 93">
                    <a:extLst>
                      <a:ext uri="{FF2B5EF4-FFF2-40B4-BE49-F238E27FC236}">
                        <a16:creationId xmlns:a16="http://schemas.microsoft.com/office/drawing/2014/main" id="{9B9F960B-D01A-CE5F-D75E-93DE3B5BC4D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F6A6FC59-9EB7-083D-810E-9CA86B0F5DD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BD58F6DB-0243-761B-4A4E-90DE3F09C2F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D69C963B-87BC-B288-26EE-872FD010541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92F24589-7768-1FC0-2F9D-A04F0CBD634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E8A81147-97DE-8FAE-ED06-E98ECDBCA66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AF3B088C-A723-11EF-5182-28E841D55895}"/>
                    </a:ext>
                  </a:extLst>
                </p:cNvPr>
                <p:cNvGrpSpPr/>
                <p:nvPr/>
              </p:nvGrpSpPr>
              <p:grpSpPr>
                <a:xfrm>
                  <a:off x="12354031" y="6293692"/>
                  <a:ext cx="2125575" cy="208552"/>
                  <a:chOff x="1058779" y="5189615"/>
                  <a:chExt cx="2125575" cy="208552"/>
                </a:xfrm>
              </p:grpSpPr>
              <p:sp>
                <p:nvSpPr>
                  <p:cNvPr id="88" name="Oval 87">
                    <a:extLst>
                      <a:ext uri="{FF2B5EF4-FFF2-40B4-BE49-F238E27FC236}">
                        <a16:creationId xmlns:a16="http://schemas.microsoft.com/office/drawing/2014/main" id="{2F453E43-64F1-0362-43DC-3486F172465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EEA12EE7-D2C2-CFD6-5300-688A700A3A6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F624B60E-4D4B-B9F0-4EB0-E3793DD013B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82552FFB-CD3F-082A-B586-A80A6B9F0C8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8FC0D0A4-2A51-8D44-C3CE-3C0F913CAE5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139BD40E-0390-58A1-6B53-054737F7FEC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CAACDFEB-04EC-D983-7B1B-B0AD7565AD15}"/>
                    </a:ext>
                  </a:extLst>
                </p:cNvPr>
                <p:cNvGrpSpPr/>
                <p:nvPr/>
              </p:nvGrpSpPr>
              <p:grpSpPr>
                <a:xfrm>
                  <a:off x="15344278" y="6293687"/>
                  <a:ext cx="2125575" cy="208552"/>
                  <a:chOff x="1058779" y="5189615"/>
                  <a:chExt cx="2125575" cy="208552"/>
                </a:xfrm>
              </p:grpSpPr>
              <p:sp>
                <p:nvSpPr>
                  <p:cNvPr id="82" name="Oval 81">
                    <a:extLst>
                      <a:ext uri="{FF2B5EF4-FFF2-40B4-BE49-F238E27FC236}">
                        <a16:creationId xmlns:a16="http://schemas.microsoft.com/office/drawing/2014/main" id="{1B733144-ED58-777F-8DE1-633B6C2A31E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A7E4B844-78FF-A597-9F2D-2A7108EA4D9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5B99003B-539A-BD7A-60A2-90350208160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D2204267-549A-0525-C0B2-C3D848D66B9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48A2D72A-998C-6CC5-D386-E21023B1B64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01290E60-9B91-3CF1-2425-88EAF795922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0" name="Oval 49">
                  <a:extLst>
                    <a:ext uri="{FF2B5EF4-FFF2-40B4-BE49-F238E27FC236}">
                      <a16:creationId xmlns:a16="http://schemas.microsoft.com/office/drawing/2014/main" id="{C8CAB1B5-FAFC-EF0F-5511-40F24643827F}"/>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51" name="Oval 50">
                  <a:extLst>
                    <a:ext uri="{FF2B5EF4-FFF2-40B4-BE49-F238E27FC236}">
                      <a16:creationId xmlns:a16="http://schemas.microsoft.com/office/drawing/2014/main" id="{F4846E9A-EC02-EC86-1E1C-594936F04DA2}"/>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2" name="Oval 51">
                  <a:extLst>
                    <a:ext uri="{FF2B5EF4-FFF2-40B4-BE49-F238E27FC236}">
                      <a16:creationId xmlns:a16="http://schemas.microsoft.com/office/drawing/2014/main" id="{6506B3EB-9B22-E199-3E3B-38550EBE268A}"/>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3" name="Oval 52">
                  <a:extLst>
                    <a:ext uri="{FF2B5EF4-FFF2-40B4-BE49-F238E27FC236}">
                      <a16:creationId xmlns:a16="http://schemas.microsoft.com/office/drawing/2014/main" id="{26A5767D-2DA1-EBF2-71B7-49C41E5B9BA7}"/>
                    </a:ext>
                  </a:extLst>
                </p:cNvPr>
                <p:cNvSpPr/>
                <p:nvPr/>
              </p:nvSpPr>
              <p:spPr>
                <a:xfrm>
                  <a:off x="2437999"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54" name="Group 53">
                  <a:extLst>
                    <a:ext uri="{FF2B5EF4-FFF2-40B4-BE49-F238E27FC236}">
                      <a16:creationId xmlns:a16="http://schemas.microsoft.com/office/drawing/2014/main" id="{B775A43C-9C15-826F-F8E2-883C0854FFF3}"/>
                    </a:ext>
                  </a:extLst>
                </p:cNvPr>
                <p:cNvGrpSpPr/>
                <p:nvPr/>
              </p:nvGrpSpPr>
              <p:grpSpPr>
                <a:xfrm>
                  <a:off x="-5807639" y="6293697"/>
                  <a:ext cx="2125575" cy="208552"/>
                  <a:chOff x="1058779" y="5189615"/>
                  <a:chExt cx="2125575" cy="208552"/>
                </a:xfrm>
              </p:grpSpPr>
              <p:sp>
                <p:nvSpPr>
                  <p:cNvPr id="76" name="Oval 75">
                    <a:extLst>
                      <a:ext uri="{FF2B5EF4-FFF2-40B4-BE49-F238E27FC236}">
                        <a16:creationId xmlns:a16="http://schemas.microsoft.com/office/drawing/2014/main" id="{A775499C-65CB-ACCE-1562-87B8BBD1D0C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B90112DC-2472-A830-55B3-DA9DE46D3F3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758B14B8-361F-E69E-6B6E-4D0DEBAAC1B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D52A121C-C959-C851-1318-ED0504065FF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173152A7-DF29-DB18-B047-E856138F6B1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1C6CB9EB-5498-4AD8-0525-D3A05FC07B7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C1BEABAC-AB8A-67DD-C682-7B35C9392342}"/>
                    </a:ext>
                  </a:extLst>
                </p:cNvPr>
                <p:cNvGrpSpPr/>
                <p:nvPr/>
              </p:nvGrpSpPr>
              <p:grpSpPr>
                <a:xfrm>
                  <a:off x="-2817394" y="6293697"/>
                  <a:ext cx="2125575" cy="208552"/>
                  <a:chOff x="1058779" y="5189615"/>
                  <a:chExt cx="2125575" cy="208552"/>
                </a:xfrm>
              </p:grpSpPr>
              <p:sp>
                <p:nvSpPr>
                  <p:cNvPr id="70" name="Oval 69">
                    <a:extLst>
                      <a:ext uri="{FF2B5EF4-FFF2-40B4-BE49-F238E27FC236}">
                        <a16:creationId xmlns:a16="http://schemas.microsoft.com/office/drawing/2014/main" id="{B8C617F9-FC97-37BB-D507-E6BCE26EA42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CBA4C053-B261-01B7-EBDA-74A6687118A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B1ADD071-EA74-9DBA-E905-9428BEA960E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93516E1F-7F96-969E-A248-89F3F72B937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985387B8-D95B-F331-B745-FC3A3AD60B3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D2BF65B9-A796-B910-CC6A-8FAF850E0AE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B0C06DD6-5DE4-A9C4-122B-A4CBDD501D25}"/>
                    </a:ext>
                  </a:extLst>
                </p:cNvPr>
                <p:cNvGrpSpPr/>
                <p:nvPr/>
              </p:nvGrpSpPr>
              <p:grpSpPr>
                <a:xfrm>
                  <a:off x="164437" y="6293692"/>
                  <a:ext cx="2125575" cy="208552"/>
                  <a:chOff x="1058779" y="5189615"/>
                  <a:chExt cx="2125575" cy="208552"/>
                </a:xfrm>
              </p:grpSpPr>
              <p:sp>
                <p:nvSpPr>
                  <p:cNvPr id="64" name="Oval 63">
                    <a:extLst>
                      <a:ext uri="{FF2B5EF4-FFF2-40B4-BE49-F238E27FC236}">
                        <a16:creationId xmlns:a16="http://schemas.microsoft.com/office/drawing/2014/main" id="{F8D03899-8E78-E42B-6433-EAC543664CF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0F7D9A00-1009-9AEF-1425-FE7324231C6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8075A4BB-2C93-50B2-DD7D-7B2BC842347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9A2E884C-A3A7-821F-253E-B1CF5C42F7B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775B098B-A3A1-AD0B-C3FB-26D848AB69B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B4C0F6A6-D080-7577-985D-72AE3688ED9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3E92EA4C-6121-E51C-ADC5-2EF7BB8CA1F2}"/>
                    </a:ext>
                  </a:extLst>
                </p:cNvPr>
                <p:cNvGrpSpPr/>
                <p:nvPr/>
              </p:nvGrpSpPr>
              <p:grpSpPr>
                <a:xfrm>
                  <a:off x="3154684" y="6293687"/>
                  <a:ext cx="2125575" cy="208552"/>
                  <a:chOff x="1058779" y="5189615"/>
                  <a:chExt cx="2125575" cy="208552"/>
                </a:xfrm>
              </p:grpSpPr>
              <p:sp>
                <p:nvSpPr>
                  <p:cNvPr id="58" name="Oval 57">
                    <a:extLst>
                      <a:ext uri="{FF2B5EF4-FFF2-40B4-BE49-F238E27FC236}">
                        <a16:creationId xmlns:a16="http://schemas.microsoft.com/office/drawing/2014/main" id="{266383D3-1657-97E3-C933-985EDAEEEA4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675BEE29-F0F9-A97F-B94C-BEF46F09489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107DFF05-9A0F-1E84-8ACC-A1074E7137A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B5DF777B-2970-B678-72F1-5FD56F3FEAB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B3B5F68B-1AC1-969F-459B-45BDC9B78A3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BA1B3AEC-9218-3321-B335-1F714C4BAD4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8" name="Group 7">
              <a:extLst>
                <a:ext uri="{FF2B5EF4-FFF2-40B4-BE49-F238E27FC236}">
                  <a16:creationId xmlns:a16="http://schemas.microsoft.com/office/drawing/2014/main" id="{A0CA9CD0-6C0B-E39D-693C-65D033B98E5E}"/>
                </a:ext>
              </a:extLst>
            </p:cNvPr>
            <p:cNvGrpSpPr/>
            <p:nvPr/>
          </p:nvGrpSpPr>
          <p:grpSpPr>
            <a:xfrm>
              <a:off x="17629874" y="6063904"/>
              <a:ext cx="11817816" cy="598755"/>
              <a:chOff x="17629874" y="6063904"/>
              <a:chExt cx="11817816" cy="598755"/>
            </a:xfrm>
          </p:grpSpPr>
          <p:sp>
            <p:nvSpPr>
              <p:cNvPr id="9" name="Oval 8">
                <a:extLst>
                  <a:ext uri="{FF2B5EF4-FFF2-40B4-BE49-F238E27FC236}">
                    <a16:creationId xmlns:a16="http://schemas.microsoft.com/office/drawing/2014/main" id="{A45C3FED-7E6A-688F-783F-3470BDE2F21C}"/>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latin typeface="Eurostile BQ" pitchFamily="50" charset="0"/>
                  </a:rPr>
                  <a:t>12</a:t>
                </a:r>
                <a:endParaRPr lang="en-IN" sz="1600" dirty="0">
                  <a:latin typeface="Eurostile BQ" pitchFamily="50" charset="0"/>
                </a:endParaRPr>
              </a:p>
            </p:txBody>
          </p:sp>
          <p:sp>
            <p:nvSpPr>
              <p:cNvPr id="10" name="Oval 9">
                <a:extLst>
                  <a:ext uri="{FF2B5EF4-FFF2-40B4-BE49-F238E27FC236}">
                    <a16:creationId xmlns:a16="http://schemas.microsoft.com/office/drawing/2014/main" id="{C0D27620-1155-62C6-BEFA-8AC38D66E010}"/>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1" name="Oval 10">
                <a:extLst>
                  <a:ext uri="{FF2B5EF4-FFF2-40B4-BE49-F238E27FC236}">
                    <a16:creationId xmlns:a16="http://schemas.microsoft.com/office/drawing/2014/main" id="{866CE67B-7B4E-EB7D-15A7-9E77AB966AEA}"/>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2" name="Oval 11">
                <a:extLst>
                  <a:ext uri="{FF2B5EF4-FFF2-40B4-BE49-F238E27FC236}">
                    <a16:creationId xmlns:a16="http://schemas.microsoft.com/office/drawing/2014/main" id="{88005EA7-A235-3859-6840-A782A914CD0A}"/>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3" name="Group 12">
                <a:extLst>
                  <a:ext uri="{FF2B5EF4-FFF2-40B4-BE49-F238E27FC236}">
                    <a16:creationId xmlns:a16="http://schemas.microsoft.com/office/drawing/2014/main" id="{3C849985-5848-3105-C920-166A32F87191}"/>
                  </a:ext>
                </a:extLst>
              </p:cNvPr>
              <p:cNvGrpSpPr/>
              <p:nvPr/>
            </p:nvGrpSpPr>
            <p:grpSpPr>
              <a:xfrm>
                <a:off x="18359792" y="6293687"/>
                <a:ext cx="2125575" cy="208552"/>
                <a:chOff x="1058779" y="5189615"/>
                <a:chExt cx="2125575" cy="208552"/>
              </a:xfrm>
            </p:grpSpPr>
            <p:sp>
              <p:nvSpPr>
                <p:cNvPr id="35" name="Oval 34">
                  <a:extLst>
                    <a:ext uri="{FF2B5EF4-FFF2-40B4-BE49-F238E27FC236}">
                      <a16:creationId xmlns:a16="http://schemas.microsoft.com/office/drawing/2014/main" id="{3FC2B0E0-18BA-3F5F-3E7B-AA6DC7F5AE3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41567166-3429-662A-970E-C8A37F9CBBD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C8630C9B-D425-5E4E-B91D-1D0863A4833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97963693-8A82-33C8-D931-7A472C4B6EA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078AB556-45E9-27B9-AAC2-E920F8098D7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49AC50A4-10E2-9384-9DF7-5C618B5A8BA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80571A80-AEEC-27DC-D91C-80A724F8A142}"/>
                  </a:ext>
                </a:extLst>
              </p:cNvPr>
              <p:cNvGrpSpPr/>
              <p:nvPr/>
            </p:nvGrpSpPr>
            <p:grpSpPr>
              <a:xfrm>
                <a:off x="21350037" y="6293687"/>
                <a:ext cx="2125575" cy="208552"/>
                <a:chOff x="1058779" y="5189615"/>
                <a:chExt cx="2125575" cy="208552"/>
              </a:xfrm>
            </p:grpSpPr>
            <p:sp>
              <p:nvSpPr>
                <p:cNvPr id="29" name="Oval 28">
                  <a:extLst>
                    <a:ext uri="{FF2B5EF4-FFF2-40B4-BE49-F238E27FC236}">
                      <a16:creationId xmlns:a16="http://schemas.microsoft.com/office/drawing/2014/main" id="{18858F2E-6D03-4E60-321F-041CD0E4656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BCA1B0DA-FFBB-5EC6-21C3-051AA5F2351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BD538E1A-A712-01E4-6B24-8E9E98B619F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80485AD9-98BC-18DB-6052-83C3D4C2023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2E1BA01A-C7BD-0A79-763D-6D5EEEB5A50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DC9064EE-E8BA-8D2D-A3E2-CF9514012A5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924E12B5-D0F2-1E5E-A591-F2C172C216F1}"/>
                  </a:ext>
                </a:extLst>
              </p:cNvPr>
              <p:cNvGrpSpPr/>
              <p:nvPr/>
            </p:nvGrpSpPr>
            <p:grpSpPr>
              <a:xfrm>
                <a:off x="24331868" y="6293682"/>
                <a:ext cx="2125575" cy="208552"/>
                <a:chOff x="1058779" y="5189615"/>
                <a:chExt cx="2125575" cy="208552"/>
              </a:xfrm>
            </p:grpSpPr>
            <p:sp>
              <p:nvSpPr>
                <p:cNvPr id="23" name="Oval 22">
                  <a:extLst>
                    <a:ext uri="{FF2B5EF4-FFF2-40B4-BE49-F238E27FC236}">
                      <a16:creationId xmlns:a16="http://schemas.microsoft.com/office/drawing/2014/main" id="{B3331332-2FD4-F057-547A-4C7017D0A93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8CF07241-6B3C-370F-6A53-9514E6E31C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A78228DF-8606-A10B-9EB0-66D01FE629C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102FC270-70B6-B457-1A67-C3F8E30AF27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B26FD775-4391-C8A1-1786-3556C31C151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8CDB8617-E75A-0F8D-CC42-702C28C11C1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06C91FED-E65D-179B-1039-80F23A4A1B1B}"/>
                  </a:ext>
                </a:extLst>
              </p:cNvPr>
              <p:cNvGrpSpPr/>
              <p:nvPr/>
            </p:nvGrpSpPr>
            <p:grpSpPr>
              <a:xfrm>
                <a:off x="27322115" y="6293677"/>
                <a:ext cx="2125575" cy="208552"/>
                <a:chOff x="1058779" y="5189615"/>
                <a:chExt cx="2125575" cy="208552"/>
              </a:xfrm>
            </p:grpSpPr>
            <p:sp>
              <p:nvSpPr>
                <p:cNvPr id="17" name="Oval 16">
                  <a:extLst>
                    <a:ext uri="{FF2B5EF4-FFF2-40B4-BE49-F238E27FC236}">
                      <a16:creationId xmlns:a16="http://schemas.microsoft.com/office/drawing/2014/main" id="{5423B6AA-A69F-B1BC-F4E9-496BC4573C2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275DBEBA-B3D8-5436-62C3-08FA030504B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D9A25AF5-8CCB-AB1C-9570-EF9C0F9B40F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B15EA738-CF00-FFAD-1896-A350AF899DB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C02806C8-72DE-0767-B9A3-D0B73781347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8FD80413-7BA5-9969-B291-C2EA5E0D175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6" name="Picture 105">
            <a:extLst>
              <a:ext uri="{FF2B5EF4-FFF2-40B4-BE49-F238E27FC236}">
                <a16:creationId xmlns:a16="http://schemas.microsoft.com/office/drawing/2014/main" id="{4EBC4CCB-33CB-7128-2450-FA9B06824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112928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58333E-6 0 L -0.26315 0.00208 " pathEditMode="relative" rAng="0" ptsTypes="AA">
                                      <p:cBhvr>
                                        <p:cTn id="6" dur="2000" fill="hold"/>
                                        <p:tgtEl>
                                          <p:spTgt spid="3"/>
                                        </p:tgtEl>
                                        <p:attrNameLst>
                                          <p:attrName>ppt_x</p:attrName>
                                          <p:attrName>ppt_y</p:attrName>
                                        </p:attrNameLst>
                                      </p:cBhvr>
                                      <p:rCtr x="-1316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35850-197A-2511-E43E-0B8AA5F143CD}"/>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68DC734-CEEB-8A23-C102-E292685923E5}"/>
              </a:ext>
            </a:extLst>
          </p:cNvPr>
          <p:cNvPicPr>
            <a:picLocks noChangeAspect="1"/>
          </p:cNvPicPr>
          <p:nvPr/>
        </p:nvPicPr>
        <p:blipFill>
          <a:blip r:embed="rId3"/>
          <a:stretch>
            <a:fillRect/>
          </a:stretch>
        </p:blipFill>
        <p:spPr>
          <a:xfrm>
            <a:off x="621761" y="320033"/>
            <a:ext cx="2223039" cy="2182621"/>
          </a:xfrm>
          <a:prstGeom prst="rect">
            <a:avLst/>
          </a:prstGeom>
        </p:spPr>
      </p:pic>
      <p:pic>
        <p:nvPicPr>
          <p:cNvPr id="8" name="Picture 7">
            <a:extLst>
              <a:ext uri="{FF2B5EF4-FFF2-40B4-BE49-F238E27FC236}">
                <a16:creationId xmlns:a16="http://schemas.microsoft.com/office/drawing/2014/main" id="{918AB815-D085-F03A-4962-8F815411CFC7}"/>
              </a:ext>
            </a:extLst>
          </p:cNvPr>
          <p:cNvPicPr>
            <a:picLocks noChangeAspect="1"/>
          </p:cNvPicPr>
          <p:nvPr/>
        </p:nvPicPr>
        <p:blipFill>
          <a:blip r:embed="rId3"/>
          <a:stretch>
            <a:fillRect/>
          </a:stretch>
        </p:blipFill>
        <p:spPr>
          <a:xfrm>
            <a:off x="8238478" y="3609923"/>
            <a:ext cx="2779065" cy="2728538"/>
          </a:xfrm>
          <a:prstGeom prst="rect">
            <a:avLst/>
          </a:prstGeom>
        </p:spPr>
      </p:pic>
      <p:sp>
        <p:nvSpPr>
          <p:cNvPr id="9" name="TextBox 8">
            <a:extLst>
              <a:ext uri="{FF2B5EF4-FFF2-40B4-BE49-F238E27FC236}">
                <a16:creationId xmlns:a16="http://schemas.microsoft.com/office/drawing/2014/main" id="{83C786B6-2456-B8FF-AF55-3F3371BBCE42}"/>
              </a:ext>
            </a:extLst>
          </p:cNvPr>
          <p:cNvSpPr txBox="1"/>
          <p:nvPr/>
        </p:nvSpPr>
        <p:spPr>
          <a:xfrm>
            <a:off x="2844800" y="2502654"/>
            <a:ext cx="6096000"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Computational microbiome</a:t>
            </a:r>
          </a:p>
        </p:txBody>
      </p:sp>
    </p:spTree>
    <p:extLst>
      <p:ext uri="{BB962C8B-B14F-4D97-AF65-F5344CB8AC3E}">
        <p14:creationId xmlns:p14="http://schemas.microsoft.com/office/powerpoint/2010/main" val="403862322"/>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imeline of a medical research&#10;&#10;AI-generated content may be incorrect.">
            <a:extLst>
              <a:ext uri="{FF2B5EF4-FFF2-40B4-BE49-F238E27FC236}">
                <a16:creationId xmlns:a16="http://schemas.microsoft.com/office/drawing/2014/main" id="{3238BE2E-5A90-9F83-D368-2D9C56CDF483}"/>
              </a:ext>
            </a:extLst>
          </p:cNvPr>
          <p:cNvPicPr>
            <a:picLocks noChangeAspect="1"/>
          </p:cNvPicPr>
          <p:nvPr/>
        </p:nvPicPr>
        <p:blipFill>
          <a:blip r:embed="rId2"/>
          <a:stretch>
            <a:fillRect/>
          </a:stretch>
        </p:blipFill>
        <p:spPr>
          <a:xfrm>
            <a:off x="0" y="-181132"/>
            <a:ext cx="12192000" cy="6939742"/>
          </a:xfrm>
          <a:prstGeom prst="rect">
            <a:avLst/>
          </a:prstGeom>
        </p:spPr>
      </p:pic>
      <p:grpSp>
        <p:nvGrpSpPr>
          <p:cNvPr id="103" name="Group 102">
            <a:extLst>
              <a:ext uri="{FF2B5EF4-FFF2-40B4-BE49-F238E27FC236}">
                <a16:creationId xmlns:a16="http://schemas.microsoft.com/office/drawing/2014/main" id="{FAF3C982-7821-6272-DBE5-1CD3B9A583A0}"/>
              </a:ext>
            </a:extLst>
          </p:cNvPr>
          <p:cNvGrpSpPr/>
          <p:nvPr/>
        </p:nvGrpSpPr>
        <p:grpSpPr>
          <a:xfrm>
            <a:off x="-6555819" y="6162361"/>
            <a:ext cx="35985247" cy="598765"/>
            <a:chOff x="-6537557" y="6063904"/>
            <a:chExt cx="35985247" cy="598765"/>
          </a:xfrm>
        </p:grpSpPr>
        <p:grpSp>
          <p:nvGrpSpPr>
            <p:cNvPr id="104" name="Group 103">
              <a:extLst>
                <a:ext uri="{FF2B5EF4-FFF2-40B4-BE49-F238E27FC236}">
                  <a16:creationId xmlns:a16="http://schemas.microsoft.com/office/drawing/2014/main" id="{165D5CDD-0D8D-ECFF-A869-A1BD9EB4161F}"/>
                </a:ext>
              </a:extLst>
            </p:cNvPr>
            <p:cNvGrpSpPr/>
            <p:nvPr/>
          </p:nvGrpSpPr>
          <p:grpSpPr>
            <a:xfrm>
              <a:off x="-6537557" y="6063914"/>
              <a:ext cx="24007410" cy="598755"/>
              <a:chOff x="-6537557" y="6063914"/>
              <a:chExt cx="24007410" cy="598755"/>
            </a:xfrm>
          </p:grpSpPr>
          <p:sp>
            <p:nvSpPr>
              <p:cNvPr id="138" name="Oval 137">
                <a:extLst>
                  <a:ext uri="{FF2B5EF4-FFF2-40B4-BE49-F238E27FC236}">
                    <a16:creationId xmlns:a16="http://schemas.microsoft.com/office/drawing/2014/main" id="{224588DA-4168-8C3C-0B40-4B8C4B4687C2}"/>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a:latin typeface="Eurostile BQ" pitchFamily="50" charset="0"/>
                  </a:rPr>
                  <a:t>8</a:t>
                </a:r>
                <a:endParaRPr lang="en-IN" sz="2000" dirty="0">
                  <a:latin typeface="Eurostile BQ" pitchFamily="50" charset="0"/>
                </a:endParaRPr>
              </a:p>
            </p:txBody>
          </p:sp>
          <p:grpSp>
            <p:nvGrpSpPr>
              <p:cNvPr id="139" name="Group 138">
                <a:extLst>
                  <a:ext uri="{FF2B5EF4-FFF2-40B4-BE49-F238E27FC236}">
                    <a16:creationId xmlns:a16="http://schemas.microsoft.com/office/drawing/2014/main" id="{FFB1509D-F7FE-D12F-C337-77626EBFABDE}"/>
                  </a:ext>
                </a:extLst>
              </p:cNvPr>
              <p:cNvGrpSpPr/>
              <p:nvPr/>
            </p:nvGrpSpPr>
            <p:grpSpPr>
              <a:xfrm>
                <a:off x="-6537557" y="6063914"/>
                <a:ext cx="24007410" cy="598755"/>
                <a:chOff x="-6537557" y="6063914"/>
                <a:chExt cx="24007410" cy="598755"/>
              </a:xfrm>
            </p:grpSpPr>
            <p:sp>
              <p:nvSpPr>
                <p:cNvPr id="140" name="Oval 139">
                  <a:extLst>
                    <a:ext uri="{FF2B5EF4-FFF2-40B4-BE49-F238E27FC236}">
                      <a16:creationId xmlns:a16="http://schemas.microsoft.com/office/drawing/2014/main" id="{39745678-4491-C2C1-F2C1-7EDD01EECFD7}"/>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9</a:t>
                  </a:r>
                  <a:endParaRPr lang="en-IN" dirty="0">
                    <a:latin typeface="Eurostile BQ" pitchFamily="50" charset="0"/>
                  </a:endParaRPr>
                </a:p>
              </p:txBody>
            </p:sp>
            <p:sp>
              <p:nvSpPr>
                <p:cNvPr id="141" name="Oval 140">
                  <a:extLst>
                    <a:ext uri="{FF2B5EF4-FFF2-40B4-BE49-F238E27FC236}">
                      <a16:creationId xmlns:a16="http://schemas.microsoft.com/office/drawing/2014/main" id="{A76208EC-512B-3267-A92E-94A44C8C2E93}"/>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latin typeface="Eurostile BQ" pitchFamily="50" charset="0"/>
                    </a:rPr>
                    <a:t>10</a:t>
                  </a:r>
                  <a:endParaRPr lang="en-IN" sz="1600" dirty="0">
                    <a:latin typeface="Eurostile BQ" pitchFamily="50" charset="0"/>
                  </a:endParaRPr>
                </a:p>
              </p:txBody>
            </p:sp>
            <p:sp>
              <p:nvSpPr>
                <p:cNvPr id="142" name="Oval 141">
                  <a:extLst>
                    <a:ext uri="{FF2B5EF4-FFF2-40B4-BE49-F238E27FC236}">
                      <a16:creationId xmlns:a16="http://schemas.microsoft.com/office/drawing/2014/main" id="{7F5AA1EC-5430-12EF-92AC-2EBC7EA10504}"/>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end</a:t>
                  </a:r>
                  <a:endParaRPr lang="en-IN" dirty="0">
                    <a:latin typeface="Eurostile BQ" pitchFamily="50" charset="0"/>
                  </a:endParaRPr>
                </a:p>
              </p:txBody>
            </p:sp>
            <p:grpSp>
              <p:nvGrpSpPr>
                <p:cNvPr id="143" name="Group 142">
                  <a:extLst>
                    <a:ext uri="{FF2B5EF4-FFF2-40B4-BE49-F238E27FC236}">
                      <a16:creationId xmlns:a16="http://schemas.microsoft.com/office/drawing/2014/main" id="{2E88B496-4542-FAB4-BEEB-8BE7F608E900}"/>
                    </a:ext>
                  </a:extLst>
                </p:cNvPr>
                <p:cNvGrpSpPr/>
                <p:nvPr/>
              </p:nvGrpSpPr>
              <p:grpSpPr>
                <a:xfrm>
                  <a:off x="6381955" y="6293697"/>
                  <a:ext cx="2125575" cy="208552"/>
                  <a:chOff x="1058779" y="5189615"/>
                  <a:chExt cx="2125575" cy="208552"/>
                </a:xfrm>
              </p:grpSpPr>
              <p:sp>
                <p:nvSpPr>
                  <p:cNvPr id="197" name="Oval 196">
                    <a:extLst>
                      <a:ext uri="{FF2B5EF4-FFF2-40B4-BE49-F238E27FC236}">
                        <a16:creationId xmlns:a16="http://schemas.microsoft.com/office/drawing/2014/main" id="{7EC9139A-765A-7DA0-204C-AC7BF7562F0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56D2BD49-58B3-FC97-A43E-3358FCDA542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9" name="Oval 198">
                    <a:extLst>
                      <a:ext uri="{FF2B5EF4-FFF2-40B4-BE49-F238E27FC236}">
                        <a16:creationId xmlns:a16="http://schemas.microsoft.com/office/drawing/2014/main" id="{EE76B605-36BD-A91A-CE11-984D3D22C96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0" name="Oval 199">
                    <a:extLst>
                      <a:ext uri="{FF2B5EF4-FFF2-40B4-BE49-F238E27FC236}">
                        <a16:creationId xmlns:a16="http://schemas.microsoft.com/office/drawing/2014/main" id="{9E995380-91F0-C81B-464F-5731E32D121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1" name="Oval 200">
                    <a:extLst>
                      <a:ext uri="{FF2B5EF4-FFF2-40B4-BE49-F238E27FC236}">
                        <a16:creationId xmlns:a16="http://schemas.microsoft.com/office/drawing/2014/main" id="{09C57C4B-9DA2-AE9F-C829-566C3DB8DEB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2" name="Oval 201">
                    <a:extLst>
                      <a:ext uri="{FF2B5EF4-FFF2-40B4-BE49-F238E27FC236}">
                        <a16:creationId xmlns:a16="http://schemas.microsoft.com/office/drawing/2014/main" id="{BB9441BF-7E50-59D5-CF05-A984AEFD6EB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4" name="Group 143">
                  <a:extLst>
                    <a:ext uri="{FF2B5EF4-FFF2-40B4-BE49-F238E27FC236}">
                      <a16:creationId xmlns:a16="http://schemas.microsoft.com/office/drawing/2014/main" id="{20230955-A3CF-6D2C-64D4-6856115EBCE7}"/>
                    </a:ext>
                  </a:extLst>
                </p:cNvPr>
                <p:cNvGrpSpPr/>
                <p:nvPr/>
              </p:nvGrpSpPr>
              <p:grpSpPr>
                <a:xfrm>
                  <a:off x="9372200" y="6293697"/>
                  <a:ext cx="2125575" cy="208552"/>
                  <a:chOff x="1058779" y="5189615"/>
                  <a:chExt cx="2125575" cy="208552"/>
                </a:xfrm>
              </p:grpSpPr>
              <p:sp>
                <p:nvSpPr>
                  <p:cNvPr id="191" name="Oval 190">
                    <a:extLst>
                      <a:ext uri="{FF2B5EF4-FFF2-40B4-BE49-F238E27FC236}">
                        <a16:creationId xmlns:a16="http://schemas.microsoft.com/office/drawing/2014/main" id="{20249A02-4AD9-1F3E-0788-12A9CDA0EF9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2" name="Oval 191">
                    <a:extLst>
                      <a:ext uri="{FF2B5EF4-FFF2-40B4-BE49-F238E27FC236}">
                        <a16:creationId xmlns:a16="http://schemas.microsoft.com/office/drawing/2014/main" id="{7D0065D1-AE8C-4D6B-0E7B-852479739A4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3" name="Oval 192">
                    <a:extLst>
                      <a:ext uri="{FF2B5EF4-FFF2-40B4-BE49-F238E27FC236}">
                        <a16:creationId xmlns:a16="http://schemas.microsoft.com/office/drawing/2014/main" id="{AD9057F2-0B95-D578-A166-4C6094BCBCB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Oval 193">
                    <a:extLst>
                      <a:ext uri="{FF2B5EF4-FFF2-40B4-BE49-F238E27FC236}">
                        <a16:creationId xmlns:a16="http://schemas.microsoft.com/office/drawing/2014/main" id="{EB0E951C-7997-3729-D911-10272AAD5DD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5" name="Oval 194">
                    <a:extLst>
                      <a:ext uri="{FF2B5EF4-FFF2-40B4-BE49-F238E27FC236}">
                        <a16:creationId xmlns:a16="http://schemas.microsoft.com/office/drawing/2014/main" id="{B105A461-FEE7-7513-A09B-D568540AABE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6" name="Oval 195">
                    <a:extLst>
                      <a:ext uri="{FF2B5EF4-FFF2-40B4-BE49-F238E27FC236}">
                        <a16:creationId xmlns:a16="http://schemas.microsoft.com/office/drawing/2014/main" id="{AC0BFD0E-838F-4DD4-A344-100EBF71DE1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5" name="Group 144">
                  <a:extLst>
                    <a:ext uri="{FF2B5EF4-FFF2-40B4-BE49-F238E27FC236}">
                      <a16:creationId xmlns:a16="http://schemas.microsoft.com/office/drawing/2014/main" id="{74060D5E-6C8A-6540-2277-9F59138E752B}"/>
                    </a:ext>
                  </a:extLst>
                </p:cNvPr>
                <p:cNvGrpSpPr/>
                <p:nvPr/>
              </p:nvGrpSpPr>
              <p:grpSpPr>
                <a:xfrm>
                  <a:off x="12354031" y="6293692"/>
                  <a:ext cx="2125575" cy="208552"/>
                  <a:chOff x="1058779" y="5189615"/>
                  <a:chExt cx="2125575" cy="208552"/>
                </a:xfrm>
              </p:grpSpPr>
              <p:sp>
                <p:nvSpPr>
                  <p:cNvPr id="185" name="Oval 184">
                    <a:extLst>
                      <a:ext uri="{FF2B5EF4-FFF2-40B4-BE49-F238E27FC236}">
                        <a16:creationId xmlns:a16="http://schemas.microsoft.com/office/drawing/2014/main" id="{643BFCB8-36A3-385E-459A-EF38703082B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Oval 185">
                    <a:extLst>
                      <a:ext uri="{FF2B5EF4-FFF2-40B4-BE49-F238E27FC236}">
                        <a16:creationId xmlns:a16="http://schemas.microsoft.com/office/drawing/2014/main" id="{30B87634-017B-383E-2574-F9FE2965592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7" name="Oval 186">
                    <a:extLst>
                      <a:ext uri="{FF2B5EF4-FFF2-40B4-BE49-F238E27FC236}">
                        <a16:creationId xmlns:a16="http://schemas.microsoft.com/office/drawing/2014/main" id="{32BE3EC1-AE7C-68DB-7437-14D834BD995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8" name="Oval 187">
                    <a:extLst>
                      <a:ext uri="{FF2B5EF4-FFF2-40B4-BE49-F238E27FC236}">
                        <a16:creationId xmlns:a16="http://schemas.microsoft.com/office/drawing/2014/main" id="{49327EE0-F085-ED19-8E58-DB95562F4FE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9" name="Oval 188">
                    <a:extLst>
                      <a:ext uri="{FF2B5EF4-FFF2-40B4-BE49-F238E27FC236}">
                        <a16:creationId xmlns:a16="http://schemas.microsoft.com/office/drawing/2014/main" id="{FB8EB6D6-80DD-B8EC-546D-96D199D8BCB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0" name="Oval 189">
                    <a:extLst>
                      <a:ext uri="{FF2B5EF4-FFF2-40B4-BE49-F238E27FC236}">
                        <a16:creationId xmlns:a16="http://schemas.microsoft.com/office/drawing/2014/main" id="{14A3434B-284D-AA09-9596-AE0AAD65D4F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6" name="Group 145">
                  <a:extLst>
                    <a:ext uri="{FF2B5EF4-FFF2-40B4-BE49-F238E27FC236}">
                      <a16:creationId xmlns:a16="http://schemas.microsoft.com/office/drawing/2014/main" id="{DD7306D6-BE01-44B8-5291-3C370B30F730}"/>
                    </a:ext>
                  </a:extLst>
                </p:cNvPr>
                <p:cNvGrpSpPr/>
                <p:nvPr/>
              </p:nvGrpSpPr>
              <p:grpSpPr>
                <a:xfrm>
                  <a:off x="15344278" y="6293687"/>
                  <a:ext cx="2125575" cy="208552"/>
                  <a:chOff x="1058779" y="5189615"/>
                  <a:chExt cx="2125575" cy="208552"/>
                </a:xfrm>
              </p:grpSpPr>
              <p:sp>
                <p:nvSpPr>
                  <p:cNvPr id="179" name="Oval 178">
                    <a:extLst>
                      <a:ext uri="{FF2B5EF4-FFF2-40B4-BE49-F238E27FC236}">
                        <a16:creationId xmlns:a16="http://schemas.microsoft.com/office/drawing/2014/main" id="{6AE71600-D23F-7922-74CF-CC35995651D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0" name="Oval 179">
                    <a:extLst>
                      <a:ext uri="{FF2B5EF4-FFF2-40B4-BE49-F238E27FC236}">
                        <a16:creationId xmlns:a16="http://schemas.microsoft.com/office/drawing/2014/main" id="{4080399D-7707-B0A3-9E31-D9BE9D32242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Oval 180">
                    <a:extLst>
                      <a:ext uri="{FF2B5EF4-FFF2-40B4-BE49-F238E27FC236}">
                        <a16:creationId xmlns:a16="http://schemas.microsoft.com/office/drawing/2014/main" id="{43A6FD50-75C6-318B-CC4A-57205E6D7F0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2" name="Oval 181">
                    <a:extLst>
                      <a:ext uri="{FF2B5EF4-FFF2-40B4-BE49-F238E27FC236}">
                        <a16:creationId xmlns:a16="http://schemas.microsoft.com/office/drawing/2014/main" id="{EA3CD3CD-F698-61F4-84AA-5BDE3D2116D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3" name="Oval 182">
                    <a:extLst>
                      <a:ext uri="{FF2B5EF4-FFF2-40B4-BE49-F238E27FC236}">
                        <a16:creationId xmlns:a16="http://schemas.microsoft.com/office/drawing/2014/main" id="{161A7100-1CB8-579A-0E07-50299198614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4" name="Oval 183">
                    <a:extLst>
                      <a:ext uri="{FF2B5EF4-FFF2-40B4-BE49-F238E27FC236}">
                        <a16:creationId xmlns:a16="http://schemas.microsoft.com/office/drawing/2014/main" id="{F61DCCF3-59D0-CA62-25F3-9778657DE7E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7" name="Oval 146">
                  <a:extLst>
                    <a:ext uri="{FF2B5EF4-FFF2-40B4-BE49-F238E27FC236}">
                      <a16:creationId xmlns:a16="http://schemas.microsoft.com/office/drawing/2014/main" id="{8AE95410-EB0C-C19F-2AE3-78B4ED4E05BB}"/>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148" name="Oval 147">
                  <a:extLst>
                    <a:ext uri="{FF2B5EF4-FFF2-40B4-BE49-F238E27FC236}">
                      <a16:creationId xmlns:a16="http://schemas.microsoft.com/office/drawing/2014/main" id="{34EE920C-68A7-E2EE-92AB-44654EC7D973}"/>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149" name="Oval 148">
                  <a:extLst>
                    <a:ext uri="{FF2B5EF4-FFF2-40B4-BE49-F238E27FC236}">
                      <a16:creationId xmlns:a16="http://schemas.microsoft.com/office/drawing/2014/main" id="{1436F290-23FA-9619-A89E-1591EC6EFECB}"/>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50" name="Oval 149">
                  <a:extLst>
                    <a:ext uri="{FF2B5EF4-FFF2-40B4-BE49-F238E27FC236}">
                      <a16:creationId xmlns:a16="http://schemas.microsoft.com/office/drawing/2014/main" id="{45B2999E-1F18-9FFE-9151-FEA49F7ADF95}"/>
                    </a:ext>
                  </a:extLst>
                </p:cNvPr>
                <p:cNvSpPr/>
                <p:nvPr/>
              </p:nvSpPr>
              <p:spPr>
                <a:xfrm>
                  <a:off x="2437999"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51" name="Group 150">
                  <a:extLst>
                    <a:ext uri="{FF2B5EF4-FFF2-40B4-BE49-F238E27FC236}">
                      <a16:creationId xmlns:a16="http://schemas.microsoft.com/office/drawing/2014/main" id="{EBD15693-59C7-B64A-D97B-DE747205A94C}"/>
                    </a:ext>
                  </a:extLst>
                </p:cNvPr>
                <p:cNvGrpSpPr/>
                <p:nvPr/>
              </p:nvGrpSpPr>
              <p:grpSpPr>
                <a:xfrm>
                  <a:off x="-5807639" y="6293697"/>
                  <a:ext cx="2125575" cy="208552"/>
                  <a:chOff x="1058779" y="5189615"/>
                  <a:chExt cx="2125575" cy="208552"/>
                </a:xfrm>
              </p:grpSpPr>
              <p:sp>
                <p:nvSpPr>
                  <p:cNvPr id="173" name="Oval 172">
                    <a:extLst>
                      <a:ext uri="{FF2B5EF4-FFF2-40B4-BE49-F238E27FC236}">
                        <a16:creationId xmlns:a16="http://schemas.microsoft.com/office/drawing/2014/main" id="{C15A4015-457F-2B78-32F1-14114903E5F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Oval 173">
                    <a:extLst>
                      <a:ext uri="{FF2B5EF4-FFF2-40B4-BE49-F238E27FC236}">
                        <a16:creationId xmlns:a16="http://schemas.microsoft.com/office/drawing/2014/main" id="{4E5186B5-99E8-AB8D-F605-870CEC26C13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5" name="Oval 174">
                    <a:extLst>
                      <a:ext uri="{FF2B5EF4-FFF2-40B4-BE49-F238E27FC236}">
                        <a16:creationId xmlns:a16="http://schemas.microsoft.com/office/drawing/2014/main" id="{D45D9701-3D24-84B8-0B4A-50069585F8E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6" name="Oval 175">
                    <a:extLst>
                      <a:ext uri="{FF2B5EF4-FFF2-40B4-BE49-F238E27FC236}">
                        <a16:creationId xmlns:a16="http://schemas.microsoft.com/office/drawing/2014/main" id="{6F5A40A1-0D73-482E-E9D8-411197BF3E5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Oval 176">
                    <a:extLst>
                      <a:ext uri="{FF2B5EF4-FFF2-40B4-BE49-F238E27FC236}">
                        <a16:creationId xmlns:a16="http://schemas.microsoft.com/office/drawing/2014/main" id="{1B204ADC-187A-CFBA-8C4B-8295BE7B4F7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8" name="Oval 177">
                    <a:extLst>
                      <a:ext uri="{FF2B5EF4-FFF2-40B4-BE49-F238E27FC236}">
                        <a16:creationId xmlns:a16="http://schemas.microsoft.com/office/drawing/2014/main" id="{314B7F78-1017-B2C6-3955-FE80B81749C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2" name="Group 151">
                  <a:extLst>
                    <a:ext uri="{FF2B5EF4-FFF2-40B4-BE49-F238E27FC236}">
                      <a16:creationId xmlns:a16="http://schemas.microsoft.com/office/drawing/2014/main" id="{B744C389-F7FF-FA9F-7C6F-225F0C76BE95}"/>
                    </a:ext>
                  </a:extLst>
                </p:cNvPr>
                <p:cNvGrpSpPr/>
                <p:nvPr/>
              </p:nvGrpSpPr>
              <p:grpSpPr>
                <a:xfrm>
                  <a:off x="-2817394" y="6293697"/>
                  <a:ext cx="2125575" cy="208552"/>
                  <a:chOff x="1058779" y="5189615"/>
                  <a:chExt cx="2125575" cy="208552"/>
                </a:xfrm>
              </p:grpSpPr>
              <p:sp>
                <p:nvSpPr>
                  <p:cNvPr id="167" name="Oval 166">
                    <a:extLst>
                      <a:ext uri="{FF2B5EF4-FFF2-40B4-BE49-F238E27FC236}">
                        <a16:creationId xmlns:a16="http://schemas.microsoft.com/office/drawing/2014/main" id="{802735D5-2EFD-F169-AC49-BCBDA6CB6D9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8" name="Oval 167">
                    <a:extLst>
                      <a:ext uri="{FF2B5EF4-FFF2-40B4-BE49-F238E27FC236}">
                        <a16:creationId xmlns:a16="http://schemas.microsoft.com/office/drawing/2014/main" id="{86EC456D-8E41-9742-8BB9-1D1CAA6A671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Oval 168">
                    <a:extLst>
                      <a:ext uri="{FF2B5EF4-FFF2-40B4-BE49-F238E27FC236}">
                        <a16:creationId xmlns:a16="http://schemas.microsoft.com/office/drawing/2014/main" id="{EE8E5224-BDB7-4FBC-7EC0-E09F95A3AEB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Oval 169">
                    <a:extLst>
                      <a:ext uri="{FF2B5EF4-FFF2-40B4-BE49-F238E27FC236}">
                        <a16:creationId xmlns:a16="http://schemas.microsoft.com/office/drawing/2014/main" id="{9453F840-1703-3FD6-7279-7F494BF01A3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Oval 170">
                    <a:extLst>
                      <a:ext uri="{FF2B5EF4-FFF2-40B4-BE49-F238E27FC236}">
                        <a16:creationId xmlns:a16="http://schemas.microsoft.com/office/drawing/2014/main" id="{560EB64E-1A06-9D07-8A47-792C1AB3847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2" name="Oval 171">
                    <a:extLst>
                      <a:ext uri="{FF2B5EF4-FFF2-40B4-BE49-F238E27FC236}">
                        <a16:creationId xmlns:a16="http://schemas.microsoft.com/office/drawing/2014/main" id="{9901B8F2-D404-0439-8E85-62583A955A7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3" name="Group 152">
                  <a:extLst>
                    <a:ext uri="{FF2B5EF4-FFF2-40B4-BE49-F238E27FC236}">
                      <a16:creationId xmlns:a16="http://schemas.microsoft.com/office/drawing/2014/main" id="{CB151B75-068E-917D-5045-A71E19BC4C6F}"/>
                    </a:ext>
                  </a:extLst>
                </p:cNvPr>
                <p:cNvGrpSpPr/>
                <p:nvPr/>
              </p:nvGrpSpPr>
              <p:grpSpPr>
                <a:xfrm>
                  <a:off x="164437" y="6293692"/>
                  <a:ext cx="2125575" cy="208552"/>
                  <a:chOff x="1058779" y="5189615"/>
                  <a:chExt cx="2125575" cy="208552"/>
                </a:xfrm>
              </p:grpSpPr>
              <p:sp>
                <p:nvSpPr>
                  <p:cNvPr id="161" name="Oval 160">
                    <a:extLst>
                      <a:ext uri="{FF2B5EF4-FFF2-40B4-BE49-F238E27FC236}">
                        <a16:creationId xmlns:a16="http://schemas.microsoft.com/office/drawing/2014/main" id="{AC9A1E3E-FB8C-43A2-1E9E-DFCFDEA03A5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Oval 161">
                    <a:extLst>
                      <a:ext uri="{FF2B5EF4-FFF2-40B4-BE49-F238E27FC236}">
                        <a16:creationId xmlns:a16="http://schemas.microsoft.com/office/drawing/2014/main" id="{18F5689B-A9E4-41BE-F2F1-D895B7D3A45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Oval 162">
                    <a:extLst>
                      <a:ext uri="{FF2B5EF4-FFF2-40B4-BE49-F238E27FC236}">
                        <a16:creationId xmlns:a16="http://schemas.microsoft.com/office/drawing/2014/main" id="{4B911164-D7E2-312F-CF8C-03C9768CE49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Oval 163">
                    <a:extLst>
                      <a:ext uri="{FF2B5EF4-FFF2-40B4-BE49-F238E27FC236}">
                        <a16:creationId xmlns:a16="http://schemas.microsoft.com/office/drawing/2014/main" id="{BA8BF731-57C9-A0FF-565B-0E9F49FDDF7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Oval 164">
                    <a:extLst>
                      <a:ext uri="{FF2B5EF4-FFF2-40B4-BE49-F238E27FC236}">
                        <a16:creationId xmlns:a16="http://schemas.microsoft.com/office/drawing/2014/main" id="{574C9DD9-315D-4B4D-D9E8-2B5EACF6DBF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6" name="Oval 165">
                    <a:extLst>
                      <a:ext uri="{FF2B5EF4-FFF2-40B4-BE49-F238E27FC236}">
                        <a16:creationId xmlns:a16="http://schemas.microsoft.com/office/drawing/2014/main" id="{B103F8D2-A071-8261-562C-146D9CD715F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4" name="Group 153">
                  <a:extLst>
                    <a:ext uri="{FF2B5EF4-FFF2-40B4-BE49-F238E27FC236}">
                      <a16:creationId xmlns:a16="http://schemas.microsoft.com/office/drawing/2014/main" id="{D1A7577F-5799-F6E8-E0EB-636C3D325E47}"/>
                    </a:ext>
                  </a:extLst>
                </p:cNvPr>
                <p:cNvGrpSpPr/>
                <p:nvPr/>
              </p:nvGrpSpPr>
              <p:grpSpPr>
                <a:xfrm>
                  <a:off x="3154684" y="6293687"/>
                  <a:ext cx="2125575" cy="208552"/>
                  <a:chOff x="1058779" y="5189615"/>
                  <a:chExt cx="2125575" cy="208552"/>
                </a:xfrm>
              </p:grpSpPr>
              <p:sp>
                <p:nvSpPr>
                  <p:cNvPr id="155" name="Oval 154">
                    <a:extLst>
                      <a:ext uri="{FF2B5EF4-FFF2-40B4-BE49-F238E27FC236}">
                        <a16:creationId xmlns:a16="http://schemas.microsoft.com/office/drawing/2014/main" id="{CC5EC0B1-D9FC-6680-5D06-B7957CF8089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6" name="Oval 155">
                    <a:extLst>
                      <a:ext uri="{FF2B5EF4-FFF2-40B4-BE49-F238E27FC236}">
                        <a16:creationId xmlns:a16="http://schemas.microsoft.com/office/drawing/2014/main" id="{B732D15A-6AB4-5016-9600-9B58DCA2C7C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Oval 156">
                    <a:extLst>
                      <a:ext uri="{FF2B5EF4-FFF2-40B4-BE49-F238E27FC236}">
                        <a16:creationId xmlns:a16="http://schemas.microsoft.com/office/drawing/2014/main" id="{7119A8A0-6993-761F-E16C-E4630499728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8" name="Oval 157">
                    <a:extLst>
                      <a:ext uri="{FF2B5EF4-FFF2-40B4-BE49-F238E27FC236}">
                        <a16:creationId xmlns:a16="http://schemas.microsoft.com/office/drawing/2014/main" id="{54F05EFD-B7BF-BB45-A82D-906724BC9B6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9" name="Oval 158">
                    <a:extLst>
                      <a:ext uri="{FF2B5EF4-FFF2-40B4-BE49-F238E27FC236}">
                        <a16:creationId xmlns:a16="http://schemas.microsoft.com/office/drawing/2014/main" id="{71252E76-51FE-F500-5965-5A99A8E78C2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0" name="Oval 159">
                    <a:extLst>
                      <a:ext uri="{FF2B5EF4-FFF2-40B4-BE49-F238E27FC236}">
                        <a16:creationId xmlns:a16="http://schemas.microsoft.com/office/drawing/2014/main" id="{8F91D589-AE7B-8318-0101-40A1DDAFC23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105" name="Group 104">
              <a:extLst>
                <a:ext uri="{FF2B5EF4-FFF2-40B4-BE49-F238E27FC236}">
                  <a16:creationId xmlns:a16="http://schemas.microsoft.com/office/drawing/2014/main" id="{72E9768F-EE9E-14DD-0544-B3E2C8A0B8A9}"/>
                </a:ext>
              </a:extLst>
            </p:cNvPr>
            <p:cNvGrpSpPr/>
            <p:nvPr/>
          </p:nvGrpSpPr>
          <p:grpSpPr>
            <a:xfrm>
              <a:off x="17629874" y="6063904"/>
              <a:ext cx="11817816" cy="598755"/>
              <a:chOff x="17629874" y="6063904"/>
              <a:chExt cx="11817816" cy="598755"/>
            </a:xfrm>
          </p:grpSpPr>
          <p:sp>
            <p:nvSpPr>
              <p:cNvPr id="106" name="Oval 105">
                <a:extLst>
                  <a:ext uri="{FF2B5EF4-FFF2-40B4-BE49-F238E27FC236}">
                    <a16:creationId xmlns:a16="http://schemas.microsoft.com/office/drawing/2014/main" id="{5FD8CCCA-146D-30E3-D048-236D841F82B8}"/>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latin typeface="Eurostile BQ" pitchFamily="50" charset="0"/>
                  </a:rPr>
                  <a:t>12</a:t>
                </a:r>
                <a:endParaRPr lang="en-IN" sz="1600" dirty="0">
                  <a:latin typeface="Eurostile BQ" pitchFamily="50" charset="0"/>
                </a:endParaRPr>
              </a:p>
            </p:txBody>
          </p:sp>
          <p:sp>
            <p:nvSpPr>
              <p:cNvPr id="107" name="Oval 106">
                <a:extLst>
                  <a:ext uri="{FF2B5EF4-FFF2-40B4-BE49-F238E27FC236}">
                    <a16:creationId xmlns:a16="http://schemas.microsoft.com/office/drawing/2014/main" id="{B1FC89C8-9F3A-A827-4546-DFB0313A8823}"/>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08" name="Oval 107">
                <a:extLst>
                  <a:ext uri="{FF2B5EF4-FFF2-40B4-BE49-F238E27FC236}">
                    <a16:creationId xmlns:a16="http://schemas.microsoft.com/office/drawing/2014/main" id="{D22B8E4E-8071-3493-D291-B208EEDC6F51}"/>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09" name="Oval 108">
                <a:extLst>
                  <a:ext uri="{FF2B5EF4-FFF2-40B4-BE49-F238E27FC236}">
                    <a16:creationId xmlns:a16="http://schemas.microsoft.com/office/drawing/2014/main" id="{6D25F888-B071-C3B7-EE4B-85AC0330C673}"/>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10" name="Group 109">
                <a:extLst>
                  <a:ext uri="{FF2B5EF4-FFF2-40B4-BE49-F238E27FC236}">
                    <a16:creationId xmlns:a16="http://schemas.microsoft.com/office/drawing/2014/main" id="{F772F628-4089-26DC-070D-7285E9570231}"/>
                  </a:ext>
                </a:extLst>
              </p:cNvPr>
              <p:cNvGrpSpPr/>
              <p:nvPr/>
            </p:nvGrpSpPr>
            <p:grpSpPr>
              <a:xfrm>
                <a:off x="18359792" y="6293687"/>
                <a:ext cx="2125575" cy="208552"/>
                <a:chOff x="1058779" y="5189615"/>
                <a:chExt cx="2125575" cy="208552"/>
              </a:xfrm>
            </p:grpSpPr>
            <p:sp>
              <p:nvSpPr>
                <p:cNvPr id="132" name="Oval 131">
                  <a:extLst>
                    <a:ext uri="{FF2B5EF4-FFF2-40B4-BE49-F238E27FC236}">
                      <a16:creationId xmlns:a16="http://schemas.microsoft.com/office/drawing/2014/main" id="{54D92E9C-FB30-505F-81F9-6ED1C4461E6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Oval 132">
                  <a:extLst>
                    <a:ext uri="{FF2B5EF4-FFF2-40B4-BE49-F238E27FC236}">
                      <a16:creationId xmlns:a16="http://schemas.microsoft.com/office/drawing/2014/main" id="{7BD57E1D-2209-116F-8C02-D6408773D18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Oval 133">
                  <a:extLst>
                    <a:ext uri="{FF2B5EF4-FFF2-40B4-BE49-F238E27FC236}">
                      <a16:creationId xmlns:a16="http://schemas.microsoft.com/office/drawing/2014/main" id="{7B05B3AB-6C9E-BE52-BB24-B9D24CB165F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Oval 134">
                  <a:extLst>
                    <a:ext uri="{FF2B5EF4-FFF2-40B4-BE49-F238E27FC236}">
                      <a16:creationId xmlns:a16="http://schemas.microsoft.com/office/drawing/2014/main" id="{D6B6178B-B46B-074B-28EC-8A0FDE37E90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Oval 135">
                  <a:extLst>
                    <a:ext uri="{FF2B5EF4-FFF2-40B4-BE49-F238E27FC236}">
                      <a16:creationId xmlns:a16="http://schemas.microsoft.com/office/drawing/2014/main" id="{83B5B484-729A-0854-7081-DF558340693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Oval 136">
                  <a:extLst>
                    <a:ext uri="{FF2B5EF4-FFF2-40B4-BE49-F238E27FC236}">
                      <a16:creationId xmlns:a16="http://schemas.microsoft.com/office/drawing/2014/main" id="{2BA3A46D-4EFD-A5A8-2475-93C0268A944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1" name="Group 110">
                <a:extLst>
                  <a:ext uri="{FF2B5EF4-FFF2-40B4-BE49-F238E27FC236}">
                    <a16:creationId xmlns:a16="http://schemas.microsoft.com/office/drawing/2014/main" id="{DFAD9A4A-0D47-13FC-B532-B8CEFEEFC8D0}"/>
                  </a:ext>
                </a:extLst>
              </p:cNvPr>
              <p:cNvGrpSpPr/>
              <p:nvPr/>
            </p:nvGrpSpPr>
            <p:grpSpPr>
              <a:xfrm>
                <a:off x="21350037" y="6293687"/>
                <a:ext cx="2125575" cy="208552"/>
                <a:chOff x="1058779" y="5189615"/>
                <a:chExt cx="2125575" cy="208552"/>
              </a:xfrm>
            </p:grpSpPr>
            <p:sp>
              <p:nvSpPr>
                <p:cNvPr id="126" name="Oval 125">
                  <a:extLst>
                    <a:ext uri="{FF2B5EF4-FFF2-40B4-BE49-F238E27FC236}">
                      <a16:creationId xmlns:a16="http://schemas.microsoft.com/office/drawing/2014/main" id="{9AF7C0DD-2E9D-C22E-E4C8-B31680425C7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1979CDDE-884E-2F52-1199-60289773C79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Oval 127">
                  <a:extLst>
                    <a:ext uri="{FF2B5EF4-FFF2-40B4-BE49-F238E27FC236}">
                      <a16:creationId xmlns:a16="http://schemas.microsoft.com/office/drawing/2014/main" id="{A6E75D27-F505-E5E6-3CA6-4E204C5F0CA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Oval 128">
                  <a:extLst>
                    <a:ext uri="{FF2B5EF4-FFF2-40B4-BE49-F238E27FC236}">
                      <a16:creationId xmlns:a16="http://schemas.microsoft.com/office/drawing/2014/main" id="{3FC160B8-26E8-5B33-E07E-BBFD7A6106B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Oval 129">
                  <a:extLst>
                    <a:ext uri="{FF2B5EF4-FFF2-40B4-BE49-F238E27FC236}">
                      <a16:creationId xmlns:a16="http://schemas.microsoft.com/office/drawing/2014/main" id="{5F43C305-D74F-295D-B215-1B60AD3ED8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Oval 130">
                  <a:extLst>
                    <a:ext uri="{FF2B5EF4-FFF2-40B4-BE49-F238E27FC236}">
                      <a16:creationId xmlns:a16="http://schemas.microsoft.com/office/drawing/2014/main" id="{83BA88D6-A903-2A47-767C-B75DC1FFA47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2" name="Group 111">
                <a:extLst>
                  <a:ext uri="{FF2B5EF4-FFF2-40B4-BE49-F238E27FC236}">
                    <a16:creationId xmlns:a16="http://schemas.microsoft.com/office/drawing/2014/main" id="{93A9C19D-0A54-ECED-62DA-679F01551D61}"/>
                  </a:ext>
                </a:extLst>
              </p:cNvPr>
              <p:cNvGrpSpPr/>
              <p:nvPr/>
            </p:nvGrpSpPr>
            <p:grpSpPr>
              <a:xfrm>
                <a:off x="24331868" y="6293682"/>
                <a:ext cx="2125575" cy="208552"/>
                <a:chOff x="1058779" y="5189615"/>
                <a:chExt cx="2125575" cy="208552"/>
              </a:xfrm>
            </p:grpSpPr>
            <p:sp>
              <p:nvSpPr>
                <p:cNvPr id="120" name="Oval 119">
                  <a:extLst>
                    <a:ext uri="{FF2B5EF4-FFF2-40B4-BE49-F238E27FC236}">
                      <a16:creationId xmlns:a16="http://schemas.microsoft.com/office/drawing/2014/main" id="{89440E7A-CF75-2902-B609-0914B147A9F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Oval 120">
                  <a:extLst>
                    <a:ext uri="{FF2B5EF4-FFF2-40B4-BE49-F238E27FC236}">
                      <a16:creationId xmlns:a16="http://schemas.microsoft.com/office/drawing/2014/main" id="{69262798-F98B-442F-E9CA-09C84BDD3DF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Oval 121">
                  <a:extLst>
                    <a:ext uri="{FF2B5EF4-FFF2-40B4-BE49-F238E27FC236}">
                      <a16:creationId xmlns:a16="http://schemas.microsoft.com/office/drawing/2014/main" id="{788FCE1D-C54F-C018-F6BB-DEFC758234C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Oval 122">
                  <a:extLst>
                    <a:ext uri="{FF2B5EF4-FFF2-40B4-BE49-F238E27FC236}">
                      <a16:creationId xmlns:a16="http://schemas.microsoft.com/office/drawing/2014/main" id="{A15F2A46-1E54-8BFA-CBA7-E636C697F60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Oval 123">
                  <a:extLst>
                    <a:ext uri="{FF2B5EF4-FFF2-40B4-BE49-F238E27FC236}">
                      <a16:creationId xmlns:a16="http://schemas.microsoft.com/office/drawing/2014/main" id="{56E623FB-8F1D-94A8-7B19-9CEB67E7C99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Oval 124">
                  <a:extLst>
                    <a:ext uri="{FF2B5EF4-FFF2-40B4-BE49-F238E27FC236}">
                      <a16:creationId xmlns:a16="http://schemas.microsoft.com/office/drawing/2014/main" id="{601E6807-C14B-55B1-39A5-470229A09C2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3" name="Group 112">
                <a:extLst>
                  <a:ext uri="{FF2B5EF4-FFF2-40B4-BE49-F238E27FC236}">
                    <a16:creationId xmlns:a16="http://schemas.microsoft.com/office/drawing/2014/main" id="{D10431C6-494E-5997-8484-00BC4D699EE2}"/>
                  </a:ext>
                </a:extLst>
              </p:cNvPr>
              <p:cNvGrpSpPr/>
              <p:nvPr/>
            </p:nvGrpSpPr>
            <p:grpSpPr>
              <a:xfrm>
                <a:off x="27322115" y="6293677"/>
                <a:ext cx="2125575" cy="208552"/>
                <a:chOff x="1058779" y="5189615"/>
                <a:chExt cx="2125575" cy="208552"/>
              </a:xfrm>
            </p:grpSpPr>
            <p:sp>
              <p:nvSpPr>
                <p:cNvPr id="114" name="Oval 113">
                  <a:extLst>
                    <a:ext uri="{FF2B5EF4-FFF2-40B4-BE49-F238E27FC236}">
                      <a16:creationId xmlns:a16="http://schemas.microsoft.com/office/drawing/2014/main" id="{2F87E095-EBEF-11F1-947B-8C5DF04B45B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a:extLst>
                    <a:ext uri="{FF2B5EF4-FFF2-40B4-BE49-F238E27FC236}">
                      <a16:creationId xmlns:a16="http://schemas.microsoft.com/office/drawing/2014/main" id="{C622211D-DDFE-C641-E311-DEF661CD348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Oval 115">
                  <a:extLst>
                    <a:ext uri="{FF2B5EF4-FFF2-40B4-BE49-F238E27FC236}">
                      <a16:creationId xmlns:a16="http://schemas.microsoft.com/office/drawing/2014/main" id="{25739F76-F146-713C-7517-1CB36B5A066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Oval 116">
                  <a:extLst>
                    <a:ext uri="{FF2B5EF4-FFF2-40B4-BE49-F238E27FC236}">
                      <a16:creationId xmlns:a16="http://schemas.microsoft.com/office/drawing/2014/main" id="{2530F2E2-F967-8EBF-7E41-1A1111B8570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Oval 117">
                  <a:extLst>
                    <a:ext uri="{FF2B5EF4-FFF2-40B4-BE49-F238E27FC236}">
                      <a16:creationId xmlns:a16="http://schemas.microsoft.com/office/drawing/2014/main" id="{71866E25-951F-7B0D-DF4E-4DF523ED8E2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Oval 118">
                  <a:extLst>
                    <a:ext uri="{FF2B5EF4-FFF2-40B4-BE49-F238E27FC236}">
                      <a16:creationId xmlns:a16="http://schemas.microsoft.com/office/drawing/2014/main" id="{3F655CB1-BB02-4EF3-41C5-35C327AE014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03" name="Picture 202">
            <a:extLst>
              <a:ext uri="{FF2B5EF4-FFF2-40B4-BE49-F238E27FC236}">
                <a16:creationId xmlns:a16="http://schemas.microsoft.com/office/drawing/2014/main" id="{D1CE7B04-E89B-3903-12F9-AF0A77CF3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920138"/>
            <a:ext cx="1144136" cy="1144136"/>
          </a:xfrm>
          <a:prstGeom prst="rect">
            <a:avLst/>
          </a:prstGeom>
        </p:spPr>
      </p:pic>
      <p:pic>
        <p:nvPicPr>
          <p:cNvPr id="6" name="Picture 5">
            <a:extLst>
              <a:ext uri="{FF2B5EF4-FFF2-40B4-BE49-F238E27FC236}">
                <a16:creationId xmlns:a16="http://schemas.microsoft.com/office/drawing/2014/main" id="{B4BF0F18-C75C-21CF-0F2D-6033F04BB947}"/>
              </a:ext>
            </a:extLst>
          </p:cNvPr>
          <p:cNvPicPr>
            <a:picLocks noChangeAspect="1"/>
          </p:cNvPicPr>
          <p:nvPr/>
        </p:nvPicPr>
        <p:blipFill>
          <a:blip r:embed="rId4"/>
          <a:stretch>
            <a:fillRect/>
          </a:stretch>
        </p:blipFill>
        <p:spPr>
          <a:xfrm>
            <a:off x="9346434" y="1108486"/>
            <a:ext cx="1438275" cy="381000"/>
          </a:xfrm>
          <a:prstGeom prst="rect">
            <a:avLst/>
          </a:prstGeom>
        </p:spPr>
      </p:pic>
    </p:spTree>
    <p:extLst>
      <p:ext uri="{BB962C8B-B14F-4D97-AF65-F5344CB8AC3E}">
        <p14:creationId xmlns:p14="http://schemas.microsoft.com/office/powerpoint/2010/main" val="2543929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5" presetClass="path" presetSubtype="0" accel="50000" decel="50000" fill="hold" nodeType="withEffect">
                                  <p:stCondLst>
                                    <p:cond delay="0"/>
                                  </p:stCondLst>
                                  <p:childTnLst>
                                    <p:animMotion origin="layout" path="M -4.58333E-6 0 L -0.24661 -0.00046 " pathEditMode="relative" rAng="0" ptsTypes="AA">
                                      <p:cBhvr>
                                        <p:cTn id="11" dur="2000" fill="hold"/>
                                        <p:tgtEl>
                                          <p:spTgt spid="103"/>
                                        </p:tgtEl>
                                        <p:attrNameLst>
                                          <p:attrName>ppt_x</p:attrName>
                                          <p:attrName>ppt_y</p:attrName>
                                        </p:attrNameLst>
                                      </p:cBhvr>
                                      <p:rCtr x="-12331" y="-23"/>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EAE14-728F-1C24-7345-3794FBCD0882}"/>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BA256AE-766E-3D2C-DD33-AE0F141AA85B}"/>
              </a:ext>
            </a:extLst>
          </p:cNvPr>
          <p:cNvSpPr txBox="1"/>
          <p:nvPr/>
        </p:nvSpPr>
        <p:spPr>
          <a:xfrm>
            <a:off x="3948466" y="655787"/>
            <a:ext cx="7457440" cy="2120068"/>
          </a:xfrm>
          <a:prstGeom prst="rect">
            <a:avLst/>
          </a:prstGeom>
          <a:noFill/>
        </p:spPr>
        <p:txBody>
          <a:bodyPr wrap="square">
            <a:spAutoFit/>
          </a:bodyPr>
          <a:lstStyle/>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Microbiome</a:t>
            </a: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The microbiome is the integrated collection of microorganisms, along with all their genes, genetic material, metabolic pathways, chemical products, interactions, and the environment in which they live. This definition includes both living organisms and their "genetic and functional information."</a:t>
            </a:r>
          </a:p>
        </p:txBody>
      </p:sp>
      <p:pic>
        <p:nvPicPr>
          <p:cNvPr id="9" name="Picture 8">
            <a:extLst>
              <a:ext uri="{FF2B5EF4-FFF2-40B4-BE49-F238E27FC236}">
                <a16:creationId xmlns:a16="http://schemas.microsoft.com/office/drawing/2014/main" id="{84943753-BCF7-385D-7C7C-C014E6CAACC4}"/>
              </a:ext>
            </a:extLst>
          </p:cNvPr>
          <p:cNvPicPr>
            <a:picLocks noChangeAspect="1"/>
          </p:cNvPicPr>
          <p:nvPr/>
        </p:nvPicPr>
        <p:blipFill>
          <a:blip r:embed="rId4"/>
          <a:stretch>
            <a:fillRect/>
          </a:stretch>
        </p:blipFill>
        <p:spPr>
          <a:xfrm>
            <a:off x="375920" y="273802"/>
            <a:ext cx="3084274" cy="3028198"/>
          </a:xfrm>
          <a:prstGeom prst="rect">
            <a:avLst/>
          </a:prstGeom>
        </p:spPr>
      </p:pic>
      <p:pic>
        <p:nvPicPr>
          <p:cNvPr id="10" name="Picture 9" descr="A close-up of a number&#10;&#10;AI-generated content may be incorrect.">
            <a:extLst>
              <a:ext uri="{FF2B5EF4-FFF2-40B4-BE49-F238E27FC236}">
                <a16:creationId xmlns:a16="http://schemas.microsoft.com/office/drawing/2014/main" id="{16617091-F773-08A1-7885-0B2EC1C537F1}"/>
              </a:ext>
            </a:extLst>
          </p:cNvPr>
          <p:cNvPicPr>
            <a:picLocks noChangeAspect="1"/>
          </p:cNvPicPr>
          <p:nvPr/>
        </p:nvPicPr>
        <p:blipFill>
          <a:blip r:embed="rId5"/>
          <a:stretch>
            <a:fillRect/>
          </a:stretch>
        </p:blipFill>
        <p:spPr>
          <a:xfrm>
            <a:off x="3170692" y="3708998"/>
            <a:ext cx="1372009" cy="1721803"/>
          </a:xfrm>
          <a:prstGeom prst="rect">
            <a:avLst/>
          </a:prstGeom>
        </p:spPr>
      </p:pic>
      <p:pic>
        <p:nvPicPr>
          <p:cNvPr id="11" name="Picture 10" descr="A number made out of different shapes&#10;&#10;AI-generated content may be incorrect.">
            <a:extLst>
              <a:ext uri="{FF2B5EF4-FFF2-40B4-BE49-F238E27FC236}">
                <a16:creationId xmlns:a16="http://schemas.microsoft.com/office/drawing/2014/main" id="{CB43BC43-7B22-4ED2-0CAD-6E017CC292DD}"/>
              </a:ext>
            </a:extLst>
          </p:cNvPr>
          <p:cNvPicPr>
            <a:picLocks noChangeAspect="1"/>
          </p:cNvPicPr>
          <p:nvPr/>
        </p:nvPicPr>
        <p:blipFill>
          <a:blip r:embed="rId6"/>
          <a:stretch>
            <a:fillRect/>
          </a:stretch>
        </p:blipFill>
        <p:spPr>
          <a:xfrm>
            <a:off x="5119483" y="3708997"/>
            <a:ext cx="2165245" cy="1721803"/>
          </a:xfrm>
          <a:prstGeom prst="rect">
            <a:avLst/>
          </a:prstGeom>
        </p:spPr>
      </p:pic>
      <p:pic>
        <p:nvPicPr>
          <p:cNvPr id="12" name="Picture 11">
            <a:extLst>
              <a:ext uri="{FF2B5EF4-FFF2-40B4-BE49-F238E27FC236}">
                <a16:creationId xmlns:a16="http://schemas.microsoft.com/office/drawing/2014/main" id="{36572517-EAC9-1012-BAE2-FC67F0AA2662}"/>
              </a:ext>
            </a:extLst>
          </p:cNvPr>
          <p:cNvPicPr>
            <a:picLocks noChangeAspect="1"/>
          </p:cNvPicPr>
          <p:nvPr/>
        </p:nvPicPr>
        <p:blipFill>
          <a:blip r:embed="rId4"/>
          <a:stretch>
            <a:fillRect/>
          </a:stretch>
        </p:blipFill>
        <p:spPr>
          <a:xfrm>
            <a:off x="9365456" y="4081840"/>
            <a:ext cx="1497399" cy="1470174"/>
          </a:xfrm>
          <a:prstGeom prst="rect">
            <a:avLst/>
          </a:prstGeom>
        </p:spPr>
      </p:pic>
      <p:grpSp>
        <p:nvGrpSpPr>
          <p:cNvPr id="2" name="Group 1">
            <a:extLst>
              <a:ext uri="{FF2B5EF4-FFF2-40B4-BE49-F238E27FC236}">
                <a16:creationId xmlns:a16="http://schemas.microsoft.com/office/drawing/2014/main" id="{116F8753-266B-C423-F30D-54FB4A4618C5}"/>
              </a:ext>
            </a:extLst>
          </p:cNvPr>
          <p:cNvGrpSpPr/>
          <p:nvPr/>
        </p:nvGrpSpPr>
        <p:grpSpPr>
          <a:xfrm>
            <a:off x="-9535435" y="6044481"/>
            <a:ext cx="35985247" cy="598765"/>
            <a:chOff x="-6537557" y="6063904"/>
            <a:chExt cx="35985247" cy="598765"/>
          </a:xfrm>
        </p:grpSpPr>
        <p:grpSp>
          <p:nvGrpSpPr>
            <p:cNvPr id="4" name="Group 3">
              <a:extLst>
                <a:ext uri="{FF2B5EF4-FFF2-40B4-BE49-F238E27FC236}">
                  <a16:creationId xmlns:a16="http://schemas.microsoft.com/office/drawing/2014/main" id="{8DFB2EEB-AF31-69EB-C6ED-FBF1766C30EF}"/>
                </a:ext>
              </a:extLst>
            </p:cNvPr>
            <p:cNvGrpSpPr/>
            <p:nvPr/>
          </p:nvGrpSpPr>
          <p:grpSpPr>
            <a:xfrm>
              <a:off x="-6537557" y="6063914"/>
              <a:ext cx="24007410" cy="598755"/>
              <a:chOff x="-6537557" y="6063914"/>
              <a:chExt cx="24007410" cy="598755"/>
            </a:xfrm>
          </p:grpSpPr>
          <p:sp>
            <p:nvSpPr>
              <p:cNvPr id="43" name="Oval 42">
                <a:extLst>
                  <a:ext uri="{FF2B5EF4-FFF2-40B4-BE49-F238E27FC236}">
                    <a16:creationId xmlns:a16="http://schemas.microsoft.com/office/drawing/2014/main" id="{EF2E74E0-9B96-18A7-F03F-53C5495192EF}"/>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a:latin typeface="Eurostile BQ" pitchFamily="50" charset="0"/>
                  </a:rPr>
                  <a:t>8</a:t>
                </a:r>
                <a:endParaRPr lang="en-IN" sz="2000" dirty="0">
                  <a:latin typeface="Eurostile BQ" pitchFamily="50" charset="0"/>
                </a:endParaRPr>
              </a:p>
            </p:txBody>
          </p:sp>
          <p:grpSp>
            <p:nvGrpSpPr>
              <p:cNvPr id="44" name="Group 43">
                <a:extLst>
                  <a:ext uri="{FF2B5EF4-FFF2-40B4-BE49-F238E27FC236}">
                    <a16:creationId xmlns:a16="http://schemas.microsoft.com/office/drawing/2014/main" id="{9EF16564-53A3-D962-A72E-8E7F144122E6}"/>
                  </a:ext>
                </a:extLst>
              </p:cNvPr>
              <p:cNvGrpSpPr/>
              <p:nvPr/>
            </p:nvGrpSpPr>
            <p:grpSpPr>
              <a:xfrm>
                <a:off x="-6537557" y="6063914"/>
                <a:ext cx="24007410" cy="598755"/>
                <a:chOff x="-6537557" y="6063914"/>
                <a:chExt cx="24007410" cy="598755"/>
              </a:xfrm>
            </p:grpSpPr>
            <p:sp>
              <p:nvSpPr>
                <p:cNvPr id="45" name="Oval 44">
                  <a:extLst>
                    <a:ext uri="{FF2B5EF4-FFF2-40B4-BE49-F238E27FC236}">
                      <a16:creationId xmlns:a16="http://schemas.microsoft.com/office/drawing/2014/main" id="{E52CF82E-8668-CCCC-7399-B814212FF33A}"/>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9</a:t>
                  </a:r>
                  <a:endParaRPr lang="en-IN" dirty="0">
                    <a:latin typeface="Eurostile BQ" pitchFamily="50" charset="0"/>
                  </a:endParaRPr>
                </a:p>
              </p:txBody>
            </p:sp>
            <p:sp>
              <p:nvSpPr>
                <p:cNvPr id="46" name="Oval 45">
                  <a:extLst>
                    <a:ext uri="{FF2B5EF4-FFF2-40B4-BE49-F238E27FC236}">
                      <a16:creationId xmlns:a16="http://schemas.microsoft.com/office/drawing/2014/main" id="{B2320825-7410-E51D-DA93-D01C65757BE5}"/>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a:latin typeface="Eurostile BQ" pitchFamily="50" charset="0"/>
                    </a:rPr>
                    <a:t>10</a:t>
                  </a:r>
                  <a:endParaRPr lang="en-IN" sz="1600" dirty="0">
                    <a:latin typeface="Eurostile BQ" pitchFamily="50" charset="0"/>
                  </a:endParaRPr>
                </a:p>
              </p:txBody>
            </p:sp>
            <p:sp>
              <p:nvSpPr>
                <p:cNvPr id="47" name="Oval 46">
                  <a:extLst>
                    <a:ext uri="{FF2B5EF4-FFF2-40B4-BE49-F238E27FC236}">
                      <a16:creationId xmlns:a16="http://schemas.microsoft.com/office/drawing/2014/main" id="{5ADBFD87-F180-C4BA-E76F-E8F2D9DF906C}"/>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11</a:t>
                  </a:r>
                </a:p>
              </p:txBody>
            </p:sp>
            <p:grpSp>
              <p:nvGrpSpPr>
                <p:cNvPr id="48" name="Group 47">
                  <a:extLst>
                    <a:ext uri="{FF2B5EF4-FFF2-40B4-BE49-F238E27FC236}">
                      <a16:creationId xmlns:a16="http://schemas.microsoft.com/office/drawing/2014/main" id="{D4EEBAAB-304C-C332-F2D9-20B701784326}"/>
                    </a:ext>
                  </a:extLst>
                </p:cNvPr>
                <p:cNvGrpSpPr/>
                <p:nvPr/>
              </p:nvGrpSpPr>
              <p:grpSpPr>
                <a:xfrm>
                  <a:off x="6381955" y="6293697"/>
                  <a:ext cx="2125575" cy="208552"/>
                  <a:chOff x="1058779" y="5189615"/>
                  <a:chExt cx="2125575" cy="208552"/>
                </a:xfrm>
              </p:grpSpPr>
              <p:sp>
                <p:nvSpPr>
                  <p:cNvPr id="102" name="Oval 101">
                    <a:extLst>
                      <a:ext uri="{FF2B5EF4-FFF2-40B4-BE49-F238E27FC236}">
                        <a16:creationId xmlns:a16="http://schemas.microsoft.com/office/drawing/2014/main" id="{4AB0DC25-51AC-43EA-D498-834E6C8AF6A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F43E1CB4-BF58-0AC6-A635-19E7D9788D2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92F2037F-B90F-65E5-0163-7FCE1AAA503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687781D6-4F4A-8804-1C02-8E415174EB3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B5837409-F345-4165-95AE-B8984501B9F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Oval 106">
                    <a:extLst>
                      <a:ext uri="{FF2B5EF4-FFF2-40B4-BE49-F238E27FC236}">
                        <a16:creationId xmlns:a16="http://schemas.microsoft.com/office/drawing/2014/main" id="{004AE3CB-9BFD-E0AD-EDF8-F2B6A711CA1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BE07EA5C-149A-3A84-3AF4-A1154143D06D}"/>
                    </a:ext>
                  </a:extLst>
                </p:cNvPr>
                <p:cNvGrpSpPr/>
                <p:nvPr/>
              </p:nvGrpSpPr>
              <p:grpSpPr>
                <a:xfrm>
                  <a:off x="9372200" y="6293697"/>
                  <a:ext cx="2125575" cy="208552"/>
                  <a:chOff x="1058779" y="5189615"/>
                  <a:chExt cx="2125575" cy="208552"/>
                </a:xfrm>
              </p:grpSpPr>
              <p:sp>
                <p:nvSpPr>
                  <p:cNvPr id="96" name="Oval 95">
                    <a:extLst>
                      <a:ext uri="{FF2B5EF4-FFF2-40B4-BE49-F238E27FC236}">
                        <a16:creationId xmlns:a16="http://schemas.microsoft.com/office/drawing/2014/main" id="{CDADCC12-286C-003D-F78A-A8F91EA8DE8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221B95BF-3A03-941B-83D1-55D609A9F5A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8588DAD7-B76A-8676-B688-C7A1DEEB581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1457A062-3822-2E37-9E58-96C0886580C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6828A1BC-2925-F69B-6D66-241AD99F32D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4702F7A2-C40B-38C9-1289-50B65BAB72D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972D1324-F00D-62E4-53A5-33B117938601}"/>
                    </a:ext>
                  </a:extLst>
                </p:cNvPr>
                <p:cNvGrpSpPr/>
                <p:nvPr/>
              </p:nvGrpSpPr>
              <p:grpSpPr>
                <a:xfrm>
                  <a:off x="12354031" y="6293692"/>
                  <a:ext cx="2125575" cy="208552"/>
                  <a:chOff x="1058779" y="5189615"/>
                  <a:chExt cx="2125575" cy="208552"/>
                </a:xfrm>
              </p:grpSpPr>
              <p:sp>
                <p:nvSpPr>
                  <p:cNvPr id="90" name="Oval 89">
                    <a:extLst>
                      <a:ext uri="{FF2B5EF4-FFF2-40B4-BE49-F238E27FC236}">
                        <a16:creationId xmlns:a16="http://schemas.microsoft.com/office/drawing/2014/main" id="{4D9D0C76-3467-CCC8-6BFA-03E87D37F34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B8C0CC87-0111-EAAF-C264-F5CB8FE81FD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EF8178D2-065F-B819-2912-A345E67B192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B6B0F8C8-4F27-DAC2-C901-53C02E12917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B204C16F-48EC-770C-B907-CD5BC647388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93FC77C0-664C-40D3-201E-BD72EA74A77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1" name="Group 50">
                  <a:extLst>
                    <a:ext uri="{FF2B5EF4-FFF2-40B4-BE49-F238E27FC236}">
                      <a16:creationId xmlns:a16="http://schemas.microsoft.com/office/drawing/2014/main" id="{85BE11EA-5FDA-357D-528A-CA93477560C1}"/>
                    </a:ext>
                  </a:extLst>
                </p:cNvPr>
                <p:cNvGrpSpPr/>
                <p:nvPr/>
              </p:nvGrpSpPr>
              <p:grpSpPr>
                <a:xfrm>
                  <a:off x="15344278" y="6293687"/>
                  <a:ext cx="2125575" cy="208552"/>
                  <a:chOff x="1058779" y="5189615"/>
                  <a:chExt cx="2125575" cy="208552"/>
                </a:xfrm>
              </p:grpSpPr>
              <p:sp>
                <p:nvSpPr>
                  <p:cNvPr id="84" name="Oval 83">
                    <a:extLst>
                      <a:ext uri="{FF2B5EF4-FFF2-40B4-BE49-F238E27FC236}">
                        <a16:creationId xmlns:a16="http://schemas.microsoft.com/office/drawing/2014/main" id="{F011F6A7-35FE-36E1-1A08-A429B74E848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0C0CAC89-8574-76FB-1F82-0F9CE539870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57045D19-605E-7FEF-5A04-7B9911AD577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79904D23-138C-B276-3E1A-61FC8FFE2BC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050098A8-54D9-AC00-12B7-AC133336A19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40A4D530-C4DE-C58F-F7A7-06E42BC795D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2" name="Oval 51">
                  <a:extLst>
                    <a:ext uri="{FF2B5EF4-FFF2-40B4-BE49-F238E27FC236}">
                      <a16:creationId xmlns:a16="http://schemas.microsoft.com/office/drawing/2014/main" id="{542EC542-A7C0-CE14-D33E-596A7489BA55}"/>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53" name="Oval 52">
                  <a:extLst>
                    <a:ext uri="{FF2B5EF4-FFF2-40B4-BE49-F238E27FC236}">
                      <a16:creationId xmlns:a16="http://schemas.microsoft.com/office/drawing/2014/main" id="{9CD44D20-0B35-B726-9EB7-7F48D407DDDA}"/>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4" name="Oval 53">
                  <a:extLst>
                    <a:ext uri="{FF2B5EF4-FFF2-40B4-BE49-F238E27FC236}">
                      <a16:creationId xmlns:a16="http://schemas.microsoft.com/office/drawing/2014/main" id="{CA6CF448-1F90-2431-F6ED-EA255EB7ADF0}"/>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5" name="Oval 54">
                  <a:extLst>
                    <a:ext uri="{FF2B5EF4-FFF2-40B4-BE49-F238E27FC236}">
                      <a16:creationId xmlns:a16="http://schemas.microsoft.com/office/drawing/2014/main" id="{977DD672-DD2D-3385-1B49-6A0BC751496A}"/>
                    </a:ext>
                  </a:extLst>
                </p:cNvPr>
                <p:cNvSpPr/>
                <p:nvPr/>
              </p:nvSpPr>
              <p:spPr>
                <a:xfrm>
                  <a:off x="2437999"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56" name="Group 55">
                  <a:extLst>
                    <a:ext uri="{FF2B5EF4-FFF2-40B4-BE49-F238E27FC236}">
                      <a16:creationId xmlns:a16="http://schemas.microsoft.com/office/drawing/2014/main" id="{9E3C8AC4-DA22-2F5B-427A-F4CDF9457F80}"/>
                    </a:ext>
                  </a:extLst>
                </p:cNvPr>
                <p:cNvGrpSpPr/>
                <p:nvPr/>
              </p:nvGrpSpPr>
              <p:grpSpPr>
                <a:xfrm>
                  <a:off x="-5807639" y="6293697"/>
                  <a:ext cx="2125575" cy="208552"/>
                  <a:chOff x="1058779" y="5189615"/>
                  <a:chExt cx="2125575" cy="208552"/>
                </a:xfrm>
              </p:grpSpPr>
              <p:sp>
                <p:nvSpPr>
                  <p:cNvPr id="78" name="Oval 77">
                    <a:extLst>
                      <a:ext uri="{FF2B5EF4-FFF2-40B4-BE49-F238E27FC236}">
                        <a16:creationId xmlns:a16="http://schemas.microsoft.com/office/drawing/2014/main" id="{652DD159-58BC-A025-8E2B-86C5DF789A5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43255A80-1B5A-AE9A-EAFE-0882AB9D777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2304AC2E-3590-6A3B-B60E-48C70E56F19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3FAB4DE0-92B4-386E-9C9A-2B43AD6D343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2ABD52B8-CE0A-EDBF-8B05-86FFE132185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955BE7F3-C3FD-2A6E-EB13-454F22E1493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1899690E-D101-55E7-75CC-FAA4BC197C32}"/>
                    </a:ext>
                  </a:extLst>
                </p:cNvPr>
                <p:cNvGrpSpPr/>
                <p:nvPr/>
              </p:nvGrpSpPr>
              <p:grpSpPr>
                <a:xfrm>
                  <a:off x="-2817394" y="6293697"/>
                  <a:ext cx="2125575" cy="208552"/>
                  <a:chOff x="1058779" y="5189615"/>
                  <a:chExt cx="2125575" cy="208552"/>
                </a:xfrm>
              </p:grpSpPr>
              <p:sp>
                <p:nvSpPr>
                  <p:cNvPr id="72" name="Oval 71">
                    <a:extLst>
                      <a:ext uri="{FF2B5EF4-FFF2-40B4-BE49-F238E27FC236}">
                        <a16:creationId xmlns:a16="http://schemas.microsoft.com/office/drawing/2014/main" id="{11D5A092-B48F-A650-EA8B-04154D0D12A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C735DD7E-44F0-2DCA-4BFA-1D94E7557F9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E67F1F61-4B94-AC6A-AF5A-E2C8E880ECF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4033A9F9-2CA2-72BE-3191-905B9FE3987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E5388355-2218-CA59-23E4-5BF1F2F1410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DA1CDD5B-A72A-38FA-DAB0-C7D20E600B7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8" name="Group 57">
                  <a:extLst>
                    <a:ext uri="{FF2B5EF4-FFF2-40B4-BE49-F238E27FC236}">
                      <a16:creationId xmlns:a16="http://schemas.microsoft.com/office/drawing/2014/main" id="{59D10084-BC62-92FA-EBAA-EFF5A4D3F17F}"/>
                    </a:ext>
                  </a:extLst>
                </p:cNvPr>
                <p:cNvGrpSpPr/>
                <p:nvPr/>
              </p:nvGrpSpPr>
              <p:grpSpPr>
                <a:xfrm>
                  <a:off x="164437" y="6293692"/>
                  <a:ext cx="2125575" cy="208552"/>
                  <a:chOff x="1058779" y="5189615"/>
                  <a:chExt cx="2125575" cy="208552"/>
                </a:xfrm>
              </p:grpSpPr>
              <p:sp>
                <p:nvSpPr>
                  <p:cNvPr id="66" name="Oval 65">
                    <a:extLst>
                      <a:ext uri="{FF2B5EF4-FFF2-40B4-BE49-F238E27FC236}">
                        <a16:creationId xmlns:a16="http://schemas.microsoft.com/office/drawing/2014/main" id="{E6FCCE20-9EFF-5C44-6B47-F56D13B6833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1578A125-5C06-7B93-0325-22DC7D6F760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A293F4B6-E23F-73AC-6EFC-A602981CD0E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4D3A4738-DAD2-16C8-B825-7076B732ABB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7D29FB63-29E7-1244-F8D8-DB340C1BB3B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CB957C43-8532-D034-80F7-912A165CC9A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9" name="Group 58">
                  <a:extLst>
                    <a:ext uri="{FF2B5EF4-FFF2-40B4-BE49-F238E27FC236}">
                      <a16:creationId xmlns:a16="http://schemas.microsoft.com/office/drawing/2014/main" id="{0A95D486-EFAD-E2DD-4AA5-E54A9BF6D93E}"/>
                    </a:ext>
                  </a:extLst>
                </p:cNvPr>
                <p:cNvGrpSpPr/>
                <p:nvPr/>
              </p:nvGrpSpPr>
              <p:grpSpPr>
                <a:xfrm>
                  <a:off x="3154684" y="6293687"/>
                  <a:ext cx="2125575" cy="208552"/>
                  <a:chOff x="1058779" y="5189615"/>
                  <a:chExt cx="2125575" cy="208552"/>
                </a:xfrm>
              </p:grpSpPr>
              <p:sp>
                <p:nvSpPr>
                  <p:cNvPr id="60" name="Oval 59">
                    <a:extLst>
                      <a:ext uri="{FF2B5EF4-FFF2-40B4-BE49-F238E27FC236}">
                        <a16:creationId xmlns:a16="http://schemas.microsoft.com/office/drawing/2014/main" id="{D90E6E34-0FE6-2288-977E-BC4FE1C200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9301A820-90C3-1431-1B15-ECDFF6CE00F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FE44E4B6-1EED-040B-0AAE-AA359FB3A12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665FA56A-963E-11D8-803F-A3832B59632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6FDD3B4F-9AE8-A0C5-5FF1-AC9DA2E7427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B8C43DB7-BF5C-BB7D-7517-49FAF059111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5" name="Group 4">
              <a:extLst>
                <a:ext uri="{FF2B5EF4-FFF2-40B4-BE49-F238E27FC236}">
                  <a16:creationId xmlns:a16="http://schemas.microsoft.com/office/drawing/2014/main" id="{2E4F3D1A-344D-8E38-5257-A26D12291DCF}"/>
                </a:ext>
              </a:extLst>
            </p:cNvPr>
            <p:cNvGrpSpPr/>
            <p:nvPr/>
          </p:nvGrpSpPr>
          <p:grpSpPr>
            <a:xfrm>
              <a:off x="17629874" y="6063904"/>
              <a:ext cx="11817816" cy="598755"/>
              <a:chOff x="17629874" y="6063904"/>
              <a:chExt cx="11817816" cy="598755"/>
            </a:xfrm>
          </p:grpSpPr>
          <p:sp>
            <p:nvSpPr>
              <p:cNvPr id="6" name="Oval 5">
                <a:extLst>
                  <a:ext uri="{FF2B5EF4-FFF2-40B4-BE49-F238E27FC236}">
                    <a16:creationId xmlns:a16="http://schemas.microsoft.com/office/drawing/2014/main" id="{749277EA-6021-85AA-59CD-A5A3B6BB3019}"/>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Eurostile BQ" pitchFamily="50" charset="0"/>
                </a:endParaRPr>
              </a:p>
            </p:txBody>
          </p:sp>
          <p:sp>
            <p:nvSpPr>
              <p:cNvPr id="7" name="Oval 6">
                <a:extLst>
                  <a:ext uri="{FF2B5EF4-FFF2-40B4-BE49-F238E27FC236}">
                    <a16:creationId xmlns:a16="http://schemas.microsoft.com/office/drawing/2014/main" id="{22BE99D2-4AFC-6788-FC31-2634AC037F50}"/>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3" name="Oval 12">
                <a:extLst>
                  <a:ext uri="{FF2B5EF4-FFF2-40B4-BE49-F238E27FC236}">
                    <a16:creationId xmlns:a16="http://schemas.microsoft.com/office/drawing/2014/main" id="{77AEFBA7-06CF-0958-4833-BA82EEA8C98E}"/>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4" name="Oval 13">
                <a:extLst>
                  <a:ext uri="{FF2B5EF4-FFF2-40B4-BE49-F238E27FC236}">
                    <a16:creationId xmlns:a16="http://schemas.microsoft.com/office/drawing/2014/main" id="{7126EAA8-9136-76BA-375C-C8BBDDBDBBC0}"/>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5" name="Group 14">
                <a:extLst>
                  <a:ext uri="{FF2B5EF4-FFF2-40B4-BE49-F238E27FC236}">
                    <a16:creationId xmlns:a16="http://schemas.microsoft.com/office/drawing/2014/main" id="{07575652-1374-5013-1377-B43B1AE37445}"/>
                  </a:ext>
                </a:extLst>
              </p:cNvPr>
              <p:cNvGrpSpPr/>
              <p:nvPr/>
            </p:nvGrpSpPr>
            <p:grpSpPr>
              <a:xfrm>
                <a:off x="18359792" y="6293687"/>
                <a:ext cx="2125575" cy="208552"/>
                <a:chOff x="1058779" y="5189615"/>
                <a:chExt cx="2125575" cy="208552"/>
              </a:xfrm>
            </p:grpSpPr>
            <p:sp>
              <p:nvSpPr>
                <p:cNvPr id="37" name="Oval 36">
                  <a:extLst>
                    <a:ext uri="{FF2B5EF4-FFF2-40B4-BE49-F238E27FC236}">
                      <a16:creationId xmlns:a16="http://schemas.microsoft.com/office/drawing/2014/main" id="{241F024C-77C5-B0CA-3D9C-1AD41835D7C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AE407AAF-364A-8EEB-8D70-099FCEBD803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353B6549-A370-D34C-E4B8-FA2F90D47EB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6E11EEF1-1E42-AB44-A0B1-70D8200DFD7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707D189C-33D2-C730-207D-F6FA35A2121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4007DFF1-26E1-7935-1454-8F297546BC8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1301F335-7B4C-372A-9D6F-E7F2B4EF1D81}"/>
                  </a:ext>
                </a:extLst>
              </p:cNvPr>
              <p:cNvGrpSpPr/>
              <p:nvPr/>
            </p:nvGrpSpPr>
            <p:grpSpPr>
              <a:xfrm>
                <a:off x="21350037" y="6293687"/>
                <a:ext cx="2125575" cy="208552"/>
                <a:chOff x="1058779" y="5189615"/>
                <a:chExt cx="2125575" cy="208552"/>
              </a:xfrm>
            </p:grpSpPr>
            <p:sp>
              <p:nvSpPr>
                <p:cNvPr id="31" name="Oval 30">
                  <a:extLst>
                    <a:ext uri="{FF2B5EF4-FFF2-40B4-BE49-F238E27FC236}">
                      <a16:creationId xmlns:a16="http://schemas.microsoft.com/office/drawing/2014/main" id="{B79A5408-C387-1E29-BB6C-2D94E18D884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B42EDB40-C2A8-F912-4873-969476B91E3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7BC75A4B-3F6C-7C27-32DC-3DF7CC4524E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F86607DF-4CD2-3631-02C5-24615D35F56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4FD01923-843B-442E-0C23-872A31DE21F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7E106842-BFFC-D301-A4FC-9809850DB51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C73D8B89-5312-1499-CC95-01BD80AAC785}"/>
                  </a:ext>
                </a:extLst>
              </p:cNvPr>
              <p:cNvGrpSpPr/>
              <p:nvPr/>
            </p:nvGrpSpPr>
            <p:grpSpPr>
              <a:xfrm>
                <a:off x="24331868" y="6293682"/>
                <a:ext cx="2125575" cy="208552"/>
                <a:chOff x="1058779" y="5189615"/>
                <a:chExt cx="2125575" cy="208552"/>
              </a:xfrm>
            </p:grpSpPr>
            <p:sp>
              <p:nvSpPr>
                <p:cNvPr id="25" name="Oval 24">
                  <a:extLst>
                    <a:ext uri="{FF2B5EF4-FFF2-40B4-BE49-F238E27FC236}">
                      <a16:creationId xmlns:a16="http://schemas.microsoft.com/office/drawing/2014/main" id="{13CC2C70-A6D9-5921-DFB7-E3558A11CD0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545AB668-EB45-36E1-BB36-48315E64661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15731096-5350-BB64-7C61-7CE73AB0361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7DBD0681-38C4-18CE-DFD8-F165CA66C91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4DA95015-51D9-D295-B0A8-A9B2769144D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584E2971-8D6C-ECBB-00FA-D9751B657BF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a:extLst>
                  <a:ext uri="{FF2B5EF4-FFF2-40B4-BE49-F238E27FC236}">
                    <a16:creationId xmlns:a16="http://schemas.microsoft.com/office/drawing/2014/main" id="{FB96A72B-63BE-17EE-C271-EBA393CC9E45}"/>
                  </a:ext>
                </a:extLst>
              </p:cNvPr>
              <p:cNvGrpSpPr/>
              <p:nvPr/>
            </p:nvGrpSpPr>
            <p:grpSpPr>
              <a:xfrm>
                <a:off x="27322115" y="6293677"/>
                <a:ext cx="2125575" cy="208552"/>
                <a:chOff x="1058779" y="5189615"/>
                <a:chExt cx="2125575" cy="208552"/>
              </a:xfrm>
            </p:grpSpPr>
            <p:sp>
              <p:nvSpPr>
                <p:cNvPr id="19" name="Oval 18">
                  <a:extLst>
                    <a:ext uri="{FF2B5EF4-FFF2-40B4-BE49-F238E27FC236}">
                      <a16:creationId xmlns:a16="http://schemas.microsoft.com/office/drawing/2014/main" id="{43B4FD3F-7D71-8C81-7F89-A9C02C2BEAC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4A27E216-4097-C92A-2BF6-BE340A32345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B6901CAA-8855-01AB-86C8-871635190F1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235280F5-C64C-F12B-0A68-F944A8B1BDF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7CF0A5A4-88CE-3F82-FC1B-403E78C0B2A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CC3AF8F3-E88F-D1DA-E596-69A7D508BB5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8" name="Picture 107">
            <a:extLst>
              <a:ext uri="{FF2B5EF4-FFF2-40B4-BE49-F238E27FC236}">
                <a16:creationId xmlns:a16="http://schemas.microsoft.com/office/drawing/2014/main" id="{3DE53C04-25BF-00A2-76A5-0682769BD1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739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heel(1)">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35" presetClass="path" presetSubtype="0" accel="50000" decel="50000" fill="hold" nodeType="withEffect">
                                  <p:stCondLst>
                                    <p:cond delay="0"/>
                                  </p:stCondLst>
                                  <p:childTnLst>
                                    <p:animMotion origin="layout" path="M 2.08333E-7 0 L -0.24557 -0.00208 " pathEditMode="relative" rAng="0" ptsTypes="AA">
                                      <p:cBhvr>
                                        <p:cTn id="24"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of a human intestine&#10;&#10;AI-generated content may be incorrect.">
            <a:extLst>
              <a:ext uri="{FF2B5EF4-FFF2-40B4-BE49-F238E27FC236}">
                <a16:creationId xmlns:a16="http://schemas.microsoft.com/office/drawing/2014/main" id="{2232841F-0496-C648-2297-6D2F96E09FFD}"/>
              </a:ext>
            </a:extLst>
          </p:cNvPr>
          <p:cNvPicPr>
            <a:picLocks noChangeAspect="1"/>
          </p:cNvPicPr>
          <p:nvPr/>
        </p:nvPicPr>
        <p:blipFill>
          <a:blip r:embed="rId2"/>
          <a:stretch>
            <a:fillRect/>
          </a:stretch>
        </p:blipFill>
        <p:spPr>
          <a:xfrm>
            <a:off x="7398067" y="873441"/>
            <a:ext cx="4467225" cy="4257675"/>
          </a:xfrm>
          <a:prstGeom prst="rect">
            <a:avLst/>
          </a:prstGeom>
        </p:spPr>
      </p:pic>
      <p:pic>
        <p:nvPicPr>
          <p:cNvPr id="10" name="Picture 9" descr="A diagram of a person's body&#10;&#10;AI-generated content may be incorrect.">
            <a:extLst>
              <a:ext uri="{FF2B5EF4-FFF2-40B4-BE49-F238E27FC236}">
                <a16:creationId xmlns:a16="http://schemas.microsoft.com/office/drawing/2014/main" id="{D70F7FF0-DE09-2C16-BF54-02873B4961BF}"/>
              </a:ext>
            </a:extLst>
          </p:cNvPr>
          <p:cNvPicPr>
            <a:picLocks noChangeAspect="1"/>
          </p:cNvPicPr>
          <p:nvPr/>
        </p:nvPicPr>
        <p:blipFill>
          <a:blip r:embed="rId3"/>
          <a:stretch>
            <a:fillRect/>
          </a:stretch>
        </p:blipFill>
        <p:spPr>
          <a:xfrm>
            <a:off x="562589" y="387665"/>
            <a:ext cx="5972175" cy="5229225"/>
          </a:xfrm>
          <a:prstGeom prst="rect">
            <a:avLst/>
          </a:prstGeom>
        </p:spPr>
      </p:pic>
      <p:pic>
        <p:nvPicPr>
          <p:cNvPr id="2" name="Picture 1">
            <a:extLst>
              <a:ext uri="{FF2B5EF4-FFF2-40B4-BE49-F238E27FC236}">
                <a16:creationId xmlns:a16="http://schemas.microsoft.com/office/drawing/2014/main" id="{D2118214-1938-5DC4-D2C0-3044EA0B8B73}"/>
              </a:ext>
            </a:extLst>
          </p:cNvPr>
          <p:cNvPicPr>
            <a:picLocks noChangeAspect="1"/>
          </p:cNvPicPr>
          <p:nvPr/>
        </p:nvPicPr>
        <p:blipFill>
          <a:blip r:embed="rId4"/>
          <a:stretch>
            <a:fillRect/>
          </a:stretch>
        </p:blipFill>
        <p:spPr>
          <a:xfrm>
            <a:off x="818040" y="2716318"/>
            <a:ext cx="9317489" cy="4048466"/>
          </a:xfrm>
          <a:prstGeom prst="rect">
            <a:avLst/>
          </a:prstGeom>
        </p:spPr>
      </p:pic>
      <p:pic>
        <p:nvPicPr>
          <p:cNvPr id="1026" name="Picture 2" descr="Fig. 1">
            <a:extLst>
              <a:ext uri="{FF2B5EF4-FFF2-40B4-BE49-F238E27FC236}">
                <a16:creationId xmlns:a16="http://schemas.microsoft.com/office/drawing/2014/main" id="{1C478218-B1FB-A9F2-1BD7-C6C4BFD84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2B8FAC4-4B7F-026F-D80F-16052CDE0EEE}"/>
              </a:ext>
            </a:extLst>
          </p:cNvPr>
          <p:cNvGrpSpPr/>
          <p:nvPr/>
        </p:nvGrpSpPr>
        <p:grpSpPr>
          <a:xfrm>
            <a:off x="-9535435" y="6044481"/>
            <a:ext cx="35985247" cy="598765"/>
            <a:chOff x="-6537557" y="6063904"/>
            <a:chExt cx="35985247" cy="598765"/>
          </a:xfrm>
        </p:grpSpPr>
        <p:grpSp>
          <p:nvGrpSpPr>
            <p:cNvPr id="4" name="Group 3">
              <a:extLst>
                <a:ext uri="{FF2B5EF4-FFF2-40B4-BE49-F238E27FC236}">
                  <a16:creationId xmlns:a16="http://schemas.microsoft.com/office/drawing/2014/main" id="{980F3A5A-14AB-8D12-D12E-B755C3BEF2A0}"/>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FDA9B33F-2185-7E92-AFDA-799BAE6B670F}"/>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9</a:t>
                </a:r>
                <a:endParaRPr lang="en-IN" sz="2000" dirty="0">
                  <a:latin typeface="Eurostile BQ" pitchFamily="50" charset="0"/>
                </a:endParaRPr>
              </a:p>
            </p:txBody>
          </p:sp>
          <p:grpSp>
            <p:nvGrpSpPr>
              <p:cNvPr id="41" name="Group 40">
                <a:extLst>
                  <a:ext uri="{FF2B5EF4-FFF2-40B4-BE49-F238E27FC236}">
                    <a16:creationId xmlns:a16="http://schemas.microsoft.com/office/drawing/2014/main" id="{B06C29BB-4194-56DE-03AE-85D39E39C6A8}"/>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5BA74E26-9A63-14E3-49BC-2B44D39E67AA}"/>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10</a:t>
                  </a:r>
                  <a:endParaRPr lang="en-IN" dirty="0">
                    <a:latin typeface="Eurostile BQ" pitchFamily="50" charset="0"/>
                  </a:endParaRPr>
                </a:p>
              </p:txBody>
            </p:sp>
            <p:sp>
              <p:nvSpPr>
                <p:cNvPr id="43" name="Oval 42">
                  <a:extLst>
                    <a:ext uri="{FF2B5EF4-FFF2-40B4-BE49-F238E27FC236}">
                      <a16:creationId xmlns:a16="http://schemas.microsoft.com/office/drawing/2014/main" id="{4D7E853A-4D2F-39F5-9660-D9F9E673A295}"/>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11</a:t>
                  </a:r>
                  <a:endParaRPr lang="en-IN" sz="1600" dirty="0">
                    <a:latin typeface="Eurostile BQ" pitchFamily="50" charset="0"/>
                  </a:endParaRPr>
                </a:p>
              </p:txBody>
            </p:sp>
            <p:sp>
              <p:nvSpPr>
                <p:cNvPr id="44" name="Oval 43">
                  <a:extLst>
                    <a:ext uri="{FF2B5EF4-FFF2-40B4-BE49-F238E27FC236}">
                      <a16:creationId xmlns:a16="http://schemas.microsoft.com/office/drawing/2014/main" id="{BBE6CCF8-DC04-F64B-A98F-D44B6229C721}"/>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12</a:t>
                  </a:r>
                </a:p>
              </p:txBody>
            </p:sp>
            <p:grpSp>
              <p:nvGrpSpPr>
                <p:cNvPr id="45" name="Group 44">
                  <a:extLst>
                    <a:ext uri="{FF2B5EF4-FFF2-40B4-BE49-F238E27FC236}">
                      <a16:creationId xmlns:a16="http://schemas.microsoft.com/office/drawing/2014/main" id="{BC0977E3-E1BE-D56C-3D10-D8C6340E81C0}"/>
                    </a:ext>
                  </a:extLst>
                </p:cNvPr>
                <p:cNvGrpSpPr/>
                <p:nvPr/>
              </p:nvGrpSpPr>
              <p:grpSpPr>
                <a:xfrm>
                  <a:off x="6381955" y="6293697"/>
                  <a:ext cx="2125575" cy="208552"/>
                  <a:chOff x="1058779" y="5189615"/>
                  <a:chExt cx="2125575" cy="208552"/>
                </a:xfrm>
              </p:grpSpPr>
              <p:sp>
                <p:nvSpPr>
                  <p:cNvPr id="1060" name="Oval 1059">
                    <a:extLst>
                      <a:ext uri="{FF2B5EF4-FFF2-40B4-BE49-F238E27FC236}">
                        <a16:creationId xmlns:a16="http://schemas.microsoft.com/office/drawing/2014/main" id="{FC31D5EF-F00A-10F6-A970-B6E516F53AF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1" name="Oval 1060">
                    <a:extLst>
                      <a:ext uri="{FF2B5EF4-FFF2-40B4-BE49-F238E27FC236}">
                        <a16:creationId xmlns:a16="http://schemas.microsoft.com/office/drawing/2014/main" id="{EAF039BF-2374-CA6F-F9F2-00D4C8AEDBC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2" name="Oval 1061">
                    <a:extLst>
                      <a:ext uri="{FF2B5EF4-FFF2-40B4-BE49-F238E27FC236}">
                        <a16:creationId xmlns:a16="http://schemas.microsoft.com/office/drawing/2014/main" id="{35921DDD-6E44-D2EC-33DF-ADB22B7C099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3" name="Oval 1062">
                    <a:extLst>
                      <a:ext uri="{FF2B5EF4-FFF2-40B4-BE49-F238E27FC236}">
                        <a16:creationId xmlns:a16="http://schemas.microsoft.com/office/drawing/2014/main" id="{BB4854E7-1BEB-1434-1094-3B9CD1539D2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4" name="Oval 1063">
                    <a:extLst>
                      <a:ext uri="{FF2B5EF4-FFF2-40B4-BE49-F238E27FC236}">
                        <a16:creationId xmlns:a16="http://schemas.microsoft.com/office/drawing/2014/main" id="{E39AAC58-38F5-3FED-A45D-16BF7D62CF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5" name="Oval 1064">
                    <a:extLst>
                      <a:ext uri="{FF2B5EF4-FFF2-40B4-BE49-F238E27FC236}">
                        <a16:creationId xmlns:a16="http://schemas.microsoft.com/office/drawing/2014/main" id="{A4C83BB1-D1CE-E462-84BA-88C0E3069EE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37B1E0AC-821B-7C44-0AE2-9A2257515DBC}"/>
                    </a:ext>
                  </a:extLst>
                </p:cNvPr>
                <p:cNvGrpSpPr/>
                <p:nvPr/>
              </p:nvGrpSpPr>
              <p:grpSpPr>
                <a:xfrm>
                  <a:off x="9372200" y="6293697"/>
                  <a:ext cx="2125575" cy="208552"/>
                  <a:chOff x="1058779" y="5189615"/>
                  <a:chExt cx="2125575" cy="208552"/>
                </a:xfrm>
              </p:grpSpPr>
              <p:sp>
                <p:nvSpPr>
                  <p:cNvPr id="1054" name="Oval 1053">
                    <a:extLst>
                      <a:ext uri="{FF2B5EF4-FFF2-40B4-BE49-F238E27FC236}">
                        <a16:creationId xmlns:a16="http://schemas.microsoft.com/office/drawing/2014/main" id="{64CC62C8-888A-1C1A-03CE-E7927B9030E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5" name="Oval 1054">
                    <a:extLst>
                      <a:ext uri="{FF2B5EF4-FFF2-40B4-BE49-F238E27FC236}">
                        <a16:creationId xmlns:a16="http://schemas.microsoft.com/office/drawing/2014/main" id="{8E507F8D-EEDC-E2E9-E852-0A6F96F633A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6" name="Oval 1055">
                    <a:extLst>
                      <a:ext uri="{FF2B5EF4-FFF2-40B4-BE49-F238E27FC236}">
                        <a16:creationId xmlns:a16="http://schemas.microsoft.com/office/drawing/2014/main" id="{FB09B9C7-08AE-BA9F-4A14-6E684F586CE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7" name="Oval 1056">
                    <a:extLst>
                      <a:ext uri="{FF2B5EF4-FFF2-40B4-BE49-F238E27FC236}">
                        <a16:creationId xmlns:a16="http://schemas.microsoft.com/office/drawing/2014/main" id="{4F3E0AE9-17C3-C526-4A94-3531065FFA6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8" name="Oval 1057">
                    <a:extLst>
                      <a:ext uri="{FF2B5EF4-FFF2-40B4-BE49-F238E27FC236}">
                        <a16:creationId xmlns:a16="http://schemas.microsoft.com/office/drawing/2014/main" id="{9CEA2F4C-09AC-2141-4E52-6AD9C14F73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9" name="Oval 1058">
                    <a:extLst>
                      <a:ext uri="{FF2B5EF4-FFF2-40B4-BE49-F238E27FC236}">
                        <a16:creationId xmlns:a16="http://schemas.microsoft.com/office/drawing/2014/main" id="{9F09F3BB-C91B-9469-A333-3CE3ED0B38A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718C75F4-6BED-5760-E702-DE347E717591}"/>
                    </a:ext>
                  </a:extLst>
                </p:cNvPr>
                <p:cNvGrpSpPr/>
                <p:nvPr/>
              </p:nvGrpSpPr>
              <p:grpSpPr>
                <a:xfrm>
                  <a:off x="12354031" y="6293692"/>
                  <a:ext cx="2125575" cy="208552"/>
                  <a:chOff x="1058779" y="5189615"/>
                  <a:chExt cx="2125575" cy="208552"/>
                </a:xfrm>
              </p:grpSpPr>
              <p:sp>
                <p:nvSpPr>
                  <p:cNvPr id="1048" name="Oval 1047">
                    <a:extLst>
                      <a:ext uri="{FF2B5EF4-FFF2-40B4-BE49-F238E27FC236}">
                        <a16:creationId xmlns:a16="http://schemas.microsoft.com/office/drawing/2014/main" id="{CD92B0E1-08BD-7597-71E8-BFD67BEE783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9" name="Oval 1048">
                    <a:extLst>
                      <a:ext uri="{FF2B5EF4-FFF2-40B4-BE49-F238E27FC236}">
                        <a16:creationId xmlns:a16="http://schemas.microsoft.com/office/drawing/2014/main" id="{37CC4252-2821-9AF0-6FAF-6E500FA8A21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0" name="Oval 1049">
                    <a:extLst>
                      <a:ext uri="{FF2B5EF4-FFF2-40B4-BE49-F238E27FC236}">
                        <a16:creationId xmlns:a16="http://schemas.microsoft.com/office/drawing/2014/main" id="{FDF847B2-E177-96FC-C758-E03E8E5D059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1" name="Oval 1050">
                    <a:extLst>
                      <a:ext uri="{FF2B5EF4-FFF2-40B4-BE49-F238E27FC236}">
                        <a16:creationId xmlns:a16="http://schemas.microsoft.com/office/drawing/2014/main" id="{0B5F7B0E-106B-D823-D6ED-DF9CDF01D91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2" name="Oval 1051">
                    <a:extLst>
                      <a:ext uri="{FF2B5EF4-FFF2-40B4-BE49-F238E27FC236}">
                        <a16:creationId xmlns:a16="http://schemas.microsoft.com/office/drawing/2014/main" id="{B7F54480-2938-0168-8292-E2C6252AF54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3" name="Oval 1052">
                    <a:extLst>
                      <a:ext uri="{FF2B5EF4-FFF2-40B4-BE49-F238E27FC236}">
                        <a16:creationId xmlns:a16="http://schemas.microsoft.com/office/drawing/2014/main" id="{C1E6DD44-D439-6A87-A8F6-CB450F2E195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540E54BC-05B1-0527-1DAA-3F7423B218AF}"/>
                    </a:ext>
                  </a:extLst>
                </p:cNvPr>
                <p:cNvGrpSpPr/>
                <p:nvPr/>
              </p:nvGrpSpPr>
              <p:grpSpPr>
                <a:xfrm>
                  <a:off x="15344278" y="6293687"/>
                  <a:ext cx="2125575" cy="208552"/>
                  <a:chOff x="1058779" y="5189615"/>
                  <a:chExt cx="2125575" cy="208552"/>
                </a:xfrm>
              </p:grpSpPr>
              <p:sp>
                <p:nvSpPr>
                  <p:cNvPr id="1042" name="Oval 1041">
                    <a:extLst>
                      <a:ext uri="{FF2B5EF4-FFF2-40B4-BE49-F238E27FC236}">
                        <a16:creationId xmlns:a16="http://schemas.microsoft.com/office/drawing/2014/main" id="{D0B8EE23-258B-5F01-BE43-AEC85D6614D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3" name="Oval 1042">
                    <a:extLst>
                      <a:ext uri="{FF2B5EF4-FFF2-40B4-BE49-F238E27FC236}">
                        <a16:creationId xmlns:a16="http://schemas.microsoft.com/office/drawing/2014/main" id="{6DF8C752-D30C-DEDA-6CF6-90AE348AA02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4" name="Oval 1043">
                    <a:extLst>
                      <a:ext uri="{FF2B5EF4-FFF2-40B4-BE49-F238E27FC236}">
                        <a16:creationId xmlns:a16="http://schemas.microsoft.com/office/drawing/2014/main" id="{CDCC4CB0-DA1F-348E-A1E6-A1760A16CC0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5" name="Oval 1044">
                    <a:extLst>
                      <a:ext uri="{FF2B5EF4-FFF2-40B4-BE49-F238E27FC236}">
                        <a16:creationId xmlns:a16="http://schemas.microsoft.com/office/drawing/2014/main" id="{83B9E5F9-BCD0-9260-A151-8F74BED1873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6" name="Oval 1045">
                    <a:extLst>
                      <a:ext uri="{FF2B5EF4-FFF2-40B4-BE49-F238E27FC236}">
                        <a16:creationId xmlns:a16="http://schemas.microsoft.com/office/drawing/2014/main" id="{A97EDB05-FDE4-1A18-A6B2-5BB660B1CED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7" name="Oval 1046">
                    <a:extLst>
                      <a:ext uri="{FF2B5EF4-FFF2-40B4-BE49-F238E27FC236}">
                        <a16:creationId xmlns:a16="http://schemas.microsoft.com/office/drawing/2014/main" id="{51DF2C35-857C-4E61-3B3B-93DBBBC6D8F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115ABF86-27BC-F2DD-722B-AB673D106145}"/>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50" name="Oval 49">
                  <a:extLst>
                    <a:ext uri="{FF2B5EF4-FFF2-40B4-BE49-F238E27FC236}">
                      <a16:creationId xmlns:a16="http://schemas.microsoft.com/office/drawing/2014/main" id="{6DCC7F2D-3C1C-DEC7-2D0C-64D89A885C85}"/>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1" name="Oval 50">
                  <a:extLst>
                    <a:ext uri="{FF2B5EF4-FFF2-40B4-BE49-F238E27FC236}">
                      <a16:creationId xmlns:a16="http://schemas.microsoft.com/office/drawing/2014/main" id="{B3D0966C-8AAD-E9D6-DF44-E68AE992B897}"/>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2" name="Oval 51">
                  <a:extLst>
                    <a:ext uri="{FF2B5EF4-FFF2-40B4-BE49-F238E27FC236}">
                      <a16:creationId xmlns:a16="http://schemas.microsoft.com/office/drawing/2014/main" id="{8B8A3F07-FB73-C4F5-40EE-0F923C9B1244}"/>
                    </a:ext>
                  </a:extLst>
                </p:cNvPr>
                <p:cNvSpPr/>
                <p:nvPr/>
              </p:nvSpPr>
              <p:spPr>
                <a:xfrm>
                  <a:off x="2437999"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8</a:t>
                  </a:r>
                  <a:endParaRPr lang="en-IN" dirty="0">
                    <a:latin typeface="Eurostile BQ" pitchFamily="50" charset="0"/>
                  </a:endParaRPr>
                </a:p>
              </p:txBody>
            </p:sp>
            <p:grpSp>
              <p:nvGrpSpPr>
                <p:cNvPr id="53" name="Group 52">
                  <a:extLst>
                    <a:ext uri="{FF2B5EF4-FFF2-40B4-BE49-F238E27FC236}">
                      <a16:creationId xmlns:a16="http://schemas.microsoft.com/office/drawing/2014/main" id="{8674D42F-331E-45D8-CA66-1D4D90F1F0E1}"/>
                    </a:ext>
                  </a:extLst>
                </p:cNvPr>
                <p:cNvGrpSpPr/>
                <p:nvPr/>
              </p:nvGrpSpPr>
              <p:grpSpPr>
                <a:xfrm>
                  <a:off x="-5807639" y="6293697"/>
                  <a:ext cx="2125575" cy="208552"/>
                  <a:chOff x="1058779" y="5189615"/>
                  <a:chExt cx="2125575" cy="208552"/>
                </a:xfrm>
              </p:grpSpPr>
              <p:sp>
                <p:nvSpPr>
                  <p:cNvPr id="1036" name="Oval 1035">
                    <a:extLst>
                      <a:ext uri="{FF2B5EF4-FFF2-40B4-BE49-F238E27FC236}">
                        <a16:creationId xmlns:a16="http://schemas.microsoft.com/office/drawing/2014/main" id="{E9ED8F6B-5647-3459-405D-40C178129F8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7" name="Oval 1036">
                    <a:extLst>
                      <a:ext uri="{FF2B5EF4-FFF2-40B4-BE49-F238E27FC236}">
                        <a16:creationId xmlns:a16="http://schemas.microsoft.com/office/drawing/2014/main" id="{63693E36-4C12-45D2-0FBA-5F9E1CDF171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8" name="Oval 1037">
                    <a:extLst>
                      <a:ext uri="{FF2B5EF4-FFF2-40B4-BE49-F238E27FC236}">
                        <a16:creationId xmlns:a16="http://schemas.microsoft.com/office/drawing/2014/main" id="{CE011913-B145-5D66-FDBC-B9FB9EEAC33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9" name="Oval 1038">
                    <a:extLst>
                      <a:ext uri="{FF2B5EF4-FFF2-40B4-BE49-F238E27FC236}">
                        <a16:creationId xmlns:a16="http://schemas.microsoft.com/office/drawing/2014/main" id="{83476CA6-EB74-C54F-2A29-CEC6E598464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0" name="Oval 1039">
                    <a:extLst>
                      <a:ext uri="{FF2B5EF4-FFF2-40B4-BE49-F238E27FC236}">
                        <a16:creationId xmlns:a16="http://schemas.microsoft.com/office/drawing/2014/main" id="{9CCD56FE-79BC-1C2F-8B81-A89524AE7D3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1" name="Oval 1040">
                    <a:extLst>
                      <a:ext uri="{FF2B5EF4-FFF2-40B4-BE49-F238E27FC236}">
                        <a16:creationId xmlns:a16="http://schemas.microsoft.com/office/drawing/2014/main" id="{73C5BF4E-BE90-0DA7-A251-EA4D027AEBF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0AE78449-2158-7530-F28A-B78693C17823}"/>
                    </a:ext>
                  </a:extLst>
                </p:cNvPr>
                <p:cNvGrpSpPr/>
                <p:nvPr/>
              </p:nvGrpSpPr>
              <p:grpSpPr>
                <a:xfrm>
                  <a:off x="-2817394" y="6293697"/>
                  <a:ext cx="2125575" cy="208552"/>
                  <a:chOff x="1058779" y="5189615"/>
                  <a:chExt cx="2125575" cy="208552"/>
                </a:xfrm>
              </p:grpSpPr>
              <p:sp>
                <p:nvSpPr>
                  <p:cNvPr id="1030" name="Oval 1029">
                    <a:extLst>
                      <a:ext uri="{FF2B5EF4-FFF2-40B4-BE49-F238E27FC236}">
                        <a16:creationId xmlns:a16="http://schemas.microsoft.com/office/drawing/2014/main" id="{578D39D6-E21A-F19A-4A6F-65A00972D4C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1" name="Oval 1030">
                    <a:extLst>
                      <a:ext uri="{FF2B5EF4-FFF2-40B4-BE49-F238E27FC236}">
                        <a16:creationId xmlns:a16="http://schemas.microsoft.com/office/drawing/2014/main" id="{6A862755-D2BA-A516-FCCF-0AB60803688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2" name="Oval 1031">
                    <a:extLst>
                      <a:ext uri="{FF2B5EF4-FFF2-40B4-BE49-F238E27FC236}">
                        <a16:creationId xmlns:a16="http://schemas.microsoft.com/office/drawing/2014/main" id="{4370CB24-6D45-9DF5-CA3C-2188C803903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3" name="Oval 1032">
                    <a:extLst>
                      <a:ext uri="{FF2B5EF4-FFF2-40B4-BE49-F238E27FC236}">
                        <a16:creationId xmlns:a16="http://schemas.microsoft.com/office/drawing/2014/main" id="{FB74BB3A-2F75-6F0A-5C3A-96BC9C5FE18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4" name="Oval 1033">
                    <a:extLst>
                      <a:ext uri="{FF2B5EF4-FFF2-40B4-BE49-F238E27FC236}">
                        <a16:creationId xmlns:a16="http://schemas.microsoft.com/office/drawing/2014/main" id="{20CB60E3-3DFB-E734-A50F-6469C675719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5" name="Oval 1034">
                    <a:extLst>
                      <a:ext uri="{FF2B5EF4-FFF2-40B4-BE49-F238E27FC236}">
                        <a16:creationId xmlns:a16="http://schemas.microsoft.com/office/drawing/2014/main" id="{AEE61D7E-F2B6-8D22-3E53-F8484DE9874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61F22D8A-8273-5612-E9C9-1820457F7377}"/>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67D442E2-0FE2-2C6A-E8E5-1705AF4CAB2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4" name="Oval 1023">
                    <a:extLst>
                      <a:ext uri="{FF2B5EF4-FFF2-40B4-BE49-F238E27FC236}">
                        <a16:creationId xmlns:a16="http://schemas.microsoft.com/office/drawing/2014/main" id="{2D7781F6-8427-5E37-989E-A1FF0C23162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5" name="Oval 1024">
                    <a:extLst>
                      <a:ext uri="{FF2B5EF4-FFF2-40B4-BE49-F238E27FC236}">
                        <a16:creationId xmlns:a16="http://schemas.microsoft.com/office/drawing/2014/main" id="{B121DE69-219D-C078-8C72-8B8B59099AF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7" name="Oval 1026">
                    <a:extLst>
                      <a:ext uri="{FF2B5EF4-FFF2-40B4-BE49-F238E27FC236}">
                        <a16:creationId xmlns:a16="http://schemas.microsoft.com/office/drawing/2014/main" id="{ED672ADD-91C5-A2C5-ADC9-E4DB83597D1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8" name="Oval 1027">
                    <a:extLst>
                      <a:ext uri="{FF2B5EF4-FFF2-40B4-BE49-F238E27FC236}">
                        <a16:creationId xmlns:a16="http://schemas.microsoft.com/office/drawing/2014/main" id="{8C59BADB-0097-DEB9-E5B8-265B52F3BCF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9" name="Oval 1028">
                    <a:extLst>
                      <a:ext uri="{FF2B5EF4-FFF2-40B4-BE49-F238E27FC236}">
                        <a16:creationId xmlns:a16="http://schemas.microsoft.com/office/drawing/2014/main" id="{688CE571-91A5-E704-0486-0B0EFF0FEB3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49FB6DBD-ECF5-76E6-0238-53D7E8EC6006}"/>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D8A0EE52-DEBE-4B99-69E1-A9749091880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CC6E7EB5-A290-F6FB-9860-99F03144C58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21437449-CD2A-E633-C3DE-CD353D64865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80AC20FA-3F34-0E7B-160A-F0711EB0D3C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533E1C68-0ADA-25FA-B013-9F87C8366DE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FAD87B1E-9B38-80D8-1091-268F4F64E43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5" name="Group 4">
              <a:extLst>
                <a:ext uri="{FF2B5EF4-FFF2-40B4-BE49-F238E27FC236}">
                  <a16:creationId xmlns:a16="http://schemas.microsoft.com/office/drawing/2014/main" id="{FA6FF685-0F94-16E5-5B9A-5F393B93E1FF}"/>
                </a:ext>
              </a:extLst>
            </p:cNvPr>
            <p:cNvGrpSpPr/>
            <p:nvPr/>
          </p:nvGrpSpPr>
          <p:grpSpPr>
            <a:xfrm>
              <a:off x="17629874" y="6063904"/>
              <a:ext cx="11817816" cy="598755"/>
              <a:chOff x="17629874" y="6063904"/>
              <a:chExt cx="11817816" cy="598755"/>
            </a:xfrm>
          </p:grpSpPr>
          <p:sp>
            <p:nvSpPr>
              <p:cNvPr id="6" name="Oval 5">
                <a:extLst>
                  <a:ext uri="{FF2B5EF4-FFF2-40B4-BE49-F238E27FC236}">
                    <a16:creationId xmlns:a16="http://schemas.microsoft.com/office/drawing/2014/main" id="{C3E6DE35-4122-B068-5120-1E5ECD8D9778}"/>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13</a:t>
                </a:r>
              </a:p>
            </p:txBody>
          </p:sp>
          <p:sp>
            <p:nvSpPr>
              <p:cNvPr id="7" name="Oval 6">
                <a:extLst>
                  <a:ext uri="{FF2B5EF4-FFF2-40B4-BE49-F238E27FC236}">
                    <a16:creationId xmlns:a16="http://schemas.microsoft.com/office/drawing/2014/main" id="{D33BFD6A-1622-778B-3BCD-10E6DF207133}"/>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9" name="Oval 8">
                <a:extLst>
                  <a:ext uri="{FF2B5EF4-FFF2-40B4-BE49-F238E27FC236}">
                    <a16:creationId xmlns:a16="http://schemas.microsoft.com/office/drawing/2014/main" id="{27129ED3-7107-981C-D73D-F491B91D3A1D}"/>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 name="Oval 10">
                <a:extLst>
                  <a:ext uri="{FF2B5EF4-FFF2-40B4-BE49-F238E27FC236}">
                    <a16:creationId xmlns:a16="http://schemas.microsoft.com/office/drawing/2014/main" id="{EEA46F72-2431-D242-FF56-AFDA5946C5EA}"/>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2" name="Group 11">
                <a:extLst>
                  <a:ext uri="{FF2B5EF4-FFF2-40B4-BE49-F238E27FC236}">
                    <a16:creationId xmlns:a16="http://schemas.microsoft.com/office/drawing/2014/main" id="{CF24E517-E7E0-40D9-6CC4-E6A7A8CA3701}"/>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27E3C4BC-439F-6E88-E45D-2F21BFEB5BC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0DD53B4-7C9C-078D-B98C-28E3B098453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2BC88F3A-89DE-1652-68F8-DF54D6AFB32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F704DC6F-4976-E3CE-31DA-12324175A47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77B7F1CA-470F-DAD3-8C6C-E6D514AB9CE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94BD1BD0-344B-A193-E281-40BC5AC1C56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092A0BC4-DA8B-087B-53F5-1384A6110C6B}"/>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91E9320C-67FD-430B-1887-297DC7A8CED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69E201A8-86AF-6978-FF6F-D407981EE07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D8CF43C8-D375-804C-167C-14857F52CE9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476A5682-8385-5579-DAA1-66E456B49FA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EAA76A03-A32B-2B8C-309A-B12905E444D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810D7D59-2DE0-4621-C72D-8426A45B54D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00F70E67-3E70-1876-8455-EEF44082EE46}"/>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F934B9EF-14AD-1336-F431-83E6DDB419A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FF281403-1308-8506-96E5-E024019DD75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FD0ECE86-4250-6E51-9BD2-C1CDE431959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4874FD93-E898-424F-DFB3-9BCC1553491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55975777-DDCF-A2A7-F0CC-C3BECB12017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659C6579-EA0D-8F0A-7AC2-9C6B55E8DBE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4A1A7B84-C5D5-1B76-BBB8-03E72A452554}"/>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F307C650-8B02-B929-5715-1990D335966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4458FE2A-BE44-6E16-E131-B07F5BBDF08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EE7AF6E4-0E11-5CDC-1EA3-524C1B4A020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3A6BF043-0A0F-DEDD-C848-274673A32FB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55103693-2987-6BD0-DFAE-A689C0CDCD9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3FAA65B9-C4F2-6AB4-ECB3-C37DA1C839A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66" name="Picture 1065">
            <a:extLst>
              <a:ext uri="{FF2B5EF4-FFF2-40B4-BE49-F238E27FC236}">
                <a16:creationId xmlns:a16="http://schemas.microsoft.com/office/drawing/2014/main" id="{31C0BF96-64C6-A5B7-F907-C238F938A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607" y="5761114"/>
            <a:ext cx="1144136" cy="1144136"/>
          </a:xfrm>
          <a:prstGeom prst="rect">
            <a:avLst/>
          </a:prstGeom>
        </p:spPr>
      </p:pic>
    </p:spTree>
    <p:extLst>
      <p:ext uri="{BB962C8B-B14F-4D97-AF65-F5344CB8AC3E}">
        <p14:creationId xmlns:p14="http://schemas.microsoft.com/office/powerpoint/2010/main" val="3477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35" presetClass="path" presetSubtype="0" accel="50000" decel="50000" fill="hold" nodeType="withEffect">
                                  <p:stCondLst>
                                    <p:cond delay="0"/>
                                  </p:stCondLst>
                                  <p:childTnLst>
                                    <p:animMotion origin="layout" path="M 2.08333E-7 0 L -0.24557 -0.00208 " pathEditMode="relative" rAng="0" ptsTypes="AA">
                                      <p:cBhvr>
                                        <p:cTn id="38"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24EB0-6109-4485-D7A9-83EC519ADA9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diagram of bacteria and intestines&#10;&#10;AI-generated content may be incorrect.">
            <a:extLst>
              <a:ext uri="{FF2B5EF4-FFF2-40B4-BE49-F238E27FC236}">
                <a16:creationId xmlns:a16="http://schemas.microsoft.com/office/drawing/2014/main" id="{5C41B969-488B-DFE2-7CEA-710D55F28668}"/>
              </a:ext>
            </a:extLst>
          </p:cNvPr>
          <p:cNvPicPr>
            <a:picLocks noChangeAspect="1"/>
          </p:cNvPicPr>
          <p:nvPr/>
        </p:nvPicPr>
        <p:blipFill>
          <a:blip r:embed="rId3"/>
          <a:stretch>
            <a:fillRect/>
          </a:stretch>
        </p:blipFill>
        <p:spPr>
          <a:xfrm>
            <a:off x="391873" y="315836"/>
            <a:ext cx="6405167" cy="5750560"/>
          </a:xfrm>
          <a:prstGeom prst="rect">
            <a:avLst/>
          </a:prstGeom>
        </p:spPr>
      </p:pic>
      <p:sp>
        <p:nvSpPr>
          <p:cNvPr id="4" name="TextBox 3">
            <a:extLst>
              <a:ext uri="{FF2B5EF4-FFF2-40B4-BE49-F238E27FC236}">
                <a16:creationId xmlns:a16="http://schemas.microsoft.com/office/drawing/2014/main" id="{40FBA091-0B21-C4C1-1528-84EC5A36E2C7}"/>
              </a:ext>
            </a:extLst>
          </p:cNvPr>
          <p:cNvSpPr txBox="1"/>
          <p:nvPr/>
        </p:nvSpPr>
        <p:spPr>
          <a:xfrm>
            <a:off x="7777624" y="95677"/>
            <a:ext cx="2834640" cy="6136552"/>
          </a:xfrm>
          <a:prstGeom prst="rect">
            <a:avLst/>
          </a:prstGeom>
          <a:noFill/>
        </p:spPr>
        <p:txBody>
          <a:bodyPr wrap="square">
            <a:spAutoFit/>
          </a:bodyPr>
          <a:lstStyle/>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Bacteroides fragilis</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Bacteroides melanogenicus</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Bacteroides oralis</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Enterococcus faecalis</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Escherichia coli</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Genus Enterobacter</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Genus Klebsiella</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Bifidobacterium bifidum</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Staphylococcus aureus</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Lactobacillus</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Clostridium perfringens</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Proteus mirabilis</a:t>
            </a: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Clostridium tetani</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Clostridium </a:t>
            </a:r>
            <a:r>
              <a:rPr lang="en-US" sz="1600" dirty="0" err="1">
                <a:solidFill>
                  <a:schemeClr val="bg1"/>
                </a:solidFill>
                <a:latin typeface="Times New Roman" panose="02020603050405020304" pitchFamily="18" charset="0"/>
                <a:cs typeface="Times New Roman" panose="02020603050405020304" pitchFamily="18" charset="0"/>
              </a:rPr>
              <a:t>septicum</a:t>
            </a:r>
            <a:endParaRPr lang="en-US" sz="16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1600" b="1" dirty="0">
                <a:solidFill>
                  <a:schemeClr val="bg1"/>
                </a:solidFill>
                <a:latin typeface="Times New Roman" panose="02020603050405020304" pitchFamily="18" charset="0"/>
                <a:cs typeface="Times New Roman" panose="02020603050405020304" pitchFamily="18" charset="0"/>
              </a:rPr>
              <a:t>Pseudomonas aeruginosa</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Salmonella enterica</a:t>
            </a:r>
          </a:p>
        </p:txBody>
      </p:sp>
      <p:grpSp>
        <p:nvGrpSpPr>
          <p:cNvPr id="5" name="Group 4">
            <a:extLst>
              <a:ext uri="{FF2B5EF4-FFF2-40B4-BE49-F238E27FC236}">
                <a16:creationId xmlns:a16="http://schemas.microsoft.com/office/drawing/2014/main" id="{12A27C93-4C4A-6984-2CF8-D11FAF63148C}"/>
              </a:ext>
            </a:extLst>
          </p:cNvPr>
          <p:cNvGrpSpPr/>
          <p:nvPr/>
        </p:nvGrpSpPr>
        <p:grpSpPr>
          <a:xfrm>
            <a:off x="-9545374" y="6163558"/>
            <a:ext cx="35985247" cy="598765"/>
            <a:chOff x="-6537557" y="6063904"/>
            <a:chExt cx="35985247" cy="598765"/>
          </a:xfrm>
        </p:grpSpPr>
        <p:grpSp>
          <p:nvGrpSpPr>
            <p:cNvPr id="6" name="Group 5">
              <a:extLst>
                <a:ext uri="{FF2B5EF4-FFF2-40B4-BE49-F238E27FC236}">
                  <a16:creationId xmlns:a16="http://schemas.microsoft.com/office/drawing/2014/main" id="{1C857A0B-C456-7FE3-E082-1EFB68D117E2}"/>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6BEA25F5-6A99-52E6-39E5-F0F42E41A7D1}"/>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10</a:t>
                </a:r>
                <a:endParaRPr lang="en-IN" sz="2000" dirty="0">
                  <a:latin typeface="Eurostile BQ" pitchFamily="50" charset="0"/>
                </a:endParaRPr>
              </a:p>
            </p:txBody>
          </p:sp>
          <p:grpSp>
            <p:nvGrpSpPr>
              <p:cNvPr id="41" name="Group 40">
                <a:extLst>
                  <a:ext uri="{FF2B5EF4-FFF2-40B4-BE49-F238E27FC236}">
                    <a16:creationId xmlns:a16="http://schemas.microsoft.com/office/drawing/2014/main" id="{C700DD48-6BCE-63CE-1DAF-42782EA986FA}"/>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D36A2475-87D7-1733-9715-13EDEBA3204B}"/>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11</a:t>
                  </a:r>
                  <a:endParaRPr lang="en-IN" dirty="0">
                    <a:latin typeface="Eurostile BQ" pitchFamily="50" charset="0"/>
                  </a:endParaRPr>
                </a:p>
              </p:txBody>
            </p:sp>
            <p:sp>
              <p:nvSpPr>
                <p:cNvPr id="43" name="Oval 42">
                  <a:extLst>
                    <a:ext uri="{FF2B5EF4-FFF2-40B4-BE49-F238E27FC236}">
                      <a16:creationId xmlns:a16="http://schemas.microsoft.com/office/drawing/2014/main" id="{45697E5A-5B2B-F95D-6CC8-C219A69A00C9}"/>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12</a:t>
                  </a:r>
                  <a:endParaRPr lang="en-IN" sz="1600" dirty="0">
                    <a:latin typeface="Eurostile BQ" pitchFamily="50" charset="0"/>
                  </a:endParaRPr>
                </a:p>
              </p:txBody>
            </p:sp>
            <p:sp>
              <p:nvSpPr>
                <p:cNvPr id="44" name="Oval 43">
                  <a:extLst>
                    <a:ext uri="{FF2B5EF4-FFF2-40B4-BE49-F238E27FC236}">
                      <a16:creationId xmlns:a16="http://schemas.microsoft.com/office/drawing/2014/main" id="{8BF46D72-C3E4-909B-515D-6D6A2A30FB6F}"/>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13</a:t>
                  </a:r>
                </a:p>
              </p:txBody>
            </p:sp>
            <p:grpSp>
              <p:nvGrpSpPr>
                <p:cNvPr id="45" name="Group 44">
                  <a:extLst>
                    <a:ext uri="{FF2B5EF4-FFF2-40B4-BE49-F238E27FC236}">
                      <a16:creationId xmlns:a16="http://schemas.microsoft.com/office/drawing/2014/main" id="{A8F44ABE-56BF-1446-E606-253D964BC537}"/>
                    </a:ext>
                  </a:extLst>
                </p:cNvPr>
                <p:cNvGrpSpPr/>
                <p:nvPr/>
              </p:nvGrpSpPr>
              <p:grpSpPr>
                <a:xfrm>
                  <a:off x="6381955" y="6293697"/>
                  <a:ext cx="2125575" cy="208552"/>
                  <a:chOff x="1058779" y="5189615"/>
                  <a:chExt cx="2125575" cy="208552"/>
                </a:xfrm>
              </p:grpSpPr>
              <p:sp>
                <p:nvSpPr>
                  <p:cNvPr id="99" name="Oval 98">
                    <a:extLst>
                      <a:ext uri="{FF2B5EF4-FFF2-40B4-BE49-F238E27FC236}">
                        <a16:creationId xmlns:a16="http://schemas.microsoft.com/office/drawing/2014/main" id="{8DBA5648-9C1F-5D92-9300-AC2C68F42C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D6B7C786-9592-984C-7340-30DDCC7E1A9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2E1A443C-E844-1AA1-5F50-8DCD0CE9651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76390F56-E1A5-E470-C23C-255C9A0DCA3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E36AEC1F-2813-6D65-A3D6-95B39DD289D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A9805D0C-7F9C-98C8-35E7-66A10556FC9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64B834F1-A807-F939-3C15-F662417EB3AF}"/>
                    </a:ext>
                  </a:extLst>
                </p:cNvPr>
                <p:cNvGrpSpPr/>
                <p:nvPr/>
              </p:nvGrpSpPr>
              <p:grpSpPr>
                <a:xfrm>
                  <a:off x="9372200" y="6293697"/>
                  <a:ext cx="2125575" cy="208552"/>
                  <a:chOff x="1058779" y="5189615"/>
                  <a:chExt cx="2125575" cy="208552"/>
                </a:xfrm>
              </p:grpSpPr>
              <p:sp>
                <p:nvSpPr>
                  <p:cNvPr id="93" name="Oval 92">
                    <a:extLst>
                      <a:ext uri="{FF2B5EF4-FFF2-40B4-BE49-F238E27FC236}">
                        <a16:creationId xmlns:a16="http://schemas.microsoft.com/office/drawing/2014/main" id="{5AB070AD-99AA-268E-574D-CEEFDC27252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744C67F6-54D7-16C8-4743-A7C6F557F00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8956C996-CA42-F477-3877-B05D7CDA411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04BF1A6F-4D0E-9A40-91AC-DAD59A70AFE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5CFD5128-B258-7D2C-403A-6126BC9CA7C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0808EA9D-85B9-013E-4CFA-1AA14FEEAFA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7013F9C1-0F42-72DB-4825-DCCA19D2A126}"/>
                    </a:ext>
                  </a:extLst>
                </p:cNvPr>
                <p:cNvGrpSpPr/>
                <p:nvPr/>
              </p:nvGrpSpPr>
              <p:grpSpPr>
                <a:xfrm>
                  <a:off x="12354031" y="6293692"/>
                  <a:ext cx="2125575" cy="208552"/>
                  <a:chOff x="1058779" y="5189615"/>
                  <a:chExt cx="2125575" cy="208552"/>
                </a:xfrm>
              </p:grpSpPr>
              <p:sp>
                <p:nvSpPr>
                  <p:cNvPr id="87" name="Oval 86">
                    <a:extLst>
                      <a:ext uri="{FF2B5EF4-FFF2-40B4-BE49-F238E27FC236}">
                        <a16:creationId xmlns:a16="http://schemas.microsoft.com/office/drawing/2014/main" id="{CAAB0DE8-FE2F-2BA0-ED1B-D36A617831D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12864B5A-327E-AEFC-4C74-DEA364B4F0E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850DE259-B74D-2677-6FDA-888A85A5287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D504199C-521A-2D9E-B87D-D34483ED2B4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F934AA0B-2305-3223-6833-C492064931E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E99C0CBE-BE6E-66FB-E2E5-6C57F411A89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310FC6D6-049F-CDCF-CB77-664353194369}"/>
                    </a:ext>
                  </a:extLst>
                </p:cNvPr>
                <p:cNvGrpSpPr/>
                <p:nvPr/>
              </p:nvGrpSpPr>
              <p:grpSpPr>
                <a:xfrm>
                  <a:off x="15344278" y="6293687"/>
                  <a:ext cx="2125575" cy="208552"/>
                  <a:chOff x="1058779" y="5189615"/>
                  <a:chExt cx="2125575" cy="208552"/>
                </a:xfrm>
              </p:grpSpPr>
              <p:sp>
                <p:nvSpPr>
                  <p:cNvPr id="81" name="Oval 80">
                    <a:extLst>
                      <a:ext uri="{FF2B5EF4-FFF2-40B4-BE49-F238E27FC236}">
                        <a16:creationId xmlns:a16="http://schemas.microsoft.com/office/drawing/2014/main" id="{E3F6EF4D-12FC-D8E8-04E1-8152CA06B1E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3B1BCAC5-1139-7913-727A-77E9A4B996F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F2BC6828-E77C-5352-E03F-40A6BA090F3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4ECA54AF-5F1F-3064-7308-191DD44CD32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83B6467D-CDA6-5ADE-C0A3-F16AEDF3B69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A6EB4013-645B-4123-E202-FBBD601B71C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97DE12BC-C886-B800-B8AF-03B753BB3BDA}"/>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50" name="Oval 49">
                  <a:extLst>
                    <a:ext uri="{FF2B5EF4-FFF2-40B4-BE49-F238E27FC236}">
                      <a16:creationId xmlns:a16="http://schemas.microsoft.com/office/drawing/2014/main" id="{944A61EC-E8F5-A699-C871-3B124420DB12}"/>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1" name="Oval 50">
                  <a:extLst>
                    <a:ext uri="{FF2B5EF4-FFF2-40B4-BE49-F238E27FC236}">
                      <a16:creationId xmlns:a16="http://schemas.microsoft.com/office/drawing/2014/main" id="{8F0E1841-056F-0B3E-902A-02F218923EFA}"/>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2" name="Oval 51">
                  <a:extLst>
                    <a:ext uri="{FF2B5EF4-FFF2-40B4-BE49-F238E27FC236}">
                      <a16:creationId xmlns:a16="http://schemas.microsoft.com/office/drawing/2014/main" id="{42E59423-C4BB-873F-F71E-9FB2513348B9}"/>
                    </a:ext>
                  </a:extLst>
                </p:cNvPr>
                <p:cNvSpPr/>
                <p:nvPr/>
              </p:nvSpPr>
              <p:spPr>
                <a:xfrm>
                  <a:off x="2437999"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9</a:t>
                  </a:r>
                  <a:endParaRPr lang="en-IN" dirty="0">
                    <a:latin typeface="Eurostile BQ" pitchFamily="50" charset="0"/>
                  </a:endParaRPr>
                </a:p>
              </p:txBody>
            </p:sp>
            <p:grpSp>
              <p:nvGrpSpPr>
                <p:cNvPr id="53" name="Group 52">
                  <a:extLst>
                    <a:ext uri="{FF2B5EF4-FFF2-40B4-BE49-F238E27FC236}">
                      <a16:creationId xmlns:a16="http://schemas.microsoft.com/office/drawing/2014/main" id="{3FED2654-8D8C-6924-5218-B7FDDDEB2263}"/>
                    </a:ext>
                  </a:extLst>
                </p:cNvPr>
                <p:cNvGrpSpPr/>
                <p:nvPr/>
              </p:nvGrpSpPr>
              <p:grpSpPr>
                <a:xfrm>
                  <a:off x="-5807639" y="6293697"/>
                  <a:ext cx="2125575" cy="208552"/>
                  <a:chOff x="1058779" y="5189615"/>
                  <a:chExt cx="2125575" cy="208552"/>
                </a:xfrm>
              </p:grpSpPr>
              <p:sp>
                <p:nvSpPr>
                  <p:cNvPr id="75" name="Oval 74">
                    <a:extLst>
                      <a:ext uri="{FF2B5EF4-FFF2-40B4-BE49-F238E27FC236}">
                        <a16:creationId xmlns:a16="http://schemas.microsoft.com/office/drawing/2014/main" id="{DD7E13F4-3043-D5E0-C646-56EAF432B87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13344A46-1387-AC1F-0D64-7AB6E84791D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17A8E6B0-1BAA-219E-F1F3-4521066FFCE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D4FD6112-19BE-50D9-7889-80F32D0A1C1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C5F63E85-B047-3238-EF61-1EDB18C1060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6177C3EE-9C02-AE3E-3F17-7DCA1C16B56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6B008B12-E9A9-4709-71CB-C93115D77E78}"/>
                    </a:ext>
                  </a:extLst>
                </p:cNvPr>
                <p:cNvGrpSpPr/>
                <p:nvPr/>
              </p:nvGrpSpPr>
              <p:grpSpPr>
                <a:xfrm>
                  <a:off x="-2817394" y="6293697"/>
                  <a:ext cx="2125575" cy="208552"/>
                  <a:chOff x="1058779" y="5189615"/>
                  <a:chExt cx="2125575" cy="208552"/>
                </a:xfrm>
              </p:grpSpPr>
              <p:sp>
                <p:nvSpPr>
                  <p:cNvPr id="69" name="Oval 68">
                    <a:extLst>
                      <a:ext uri="{FF2B5EF4-FFF2-40B4-BE49-F238E27FC236}">
                        <a16:creationId xmlns:a16="http://schemas.microsoft.com/office/drawing/2014/main" id="{43305804-5874-AB17-4D02-D664DEAE4B6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17CB9AFB-9E82-BDE1-9BDC-4B1C2DE983F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D7CB9107-CC6F-05BE-BCAD-9D4A1E78CAA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1FC301C7-F8F5-606F-6720-E1363C2ED8D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612ECFFD-9F90-B66F-4FEF-40F5ADE8F9A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E6B0B855-BDF9-A5EC-4C82-2BDCC2E6521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75A7D3AD-501B-6226-6B3B-D8C26A6B9266}"/>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4298BA29-A50E-A978-F1C3-1533158AAE1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581AE808-546B-0B97-E8C9-0D928C462F8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09262C1F-846F-F341-BF16-84F6DFD2852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9AC636D1-7DF3-53A6-6B2D-83AA4316E89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6F588650-0AF0-9331-243D-E5F8123ABD9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28E4B686-BA5B-BF76-8875-CF54D61F11F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E2636D0A-4FC5-0978-26DD-53918A3F451C}"/>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FEF5022D-8261-B286-1E14-C9CA7B2E48E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FEEF88C7-49F2-E3C2-5203-9DBAF43C70A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E0A39030-18C3-2555-6B0A-BD009F554A1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955D50CC-E977-C8C4-8587-1F1B7346B87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9A43573D-783B-8028-BB4F-36F11766944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CA4D08EB-F797-1F5E-6B5D-032320CF648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39B2495B-3919-30C9-BF86-099B25CF3D62}"/>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F178EB3F-F9A3-88A4-F66F-E31C412905BF}"/>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Eurostile BQ" pitchFamily="50" charset="0"/>
                </a:endParaRPr>
              </a:p>
            </p:txBody>
          </p:sp>
          <p:sp>
            <p:nvSpPr>
              <p:cNvPr id="9" name="Oval 8">
                <a:extLst>
                  <a:ext uri="{FF2B5EF4-FFF2-40B4-BE49-F238E27FC236}">
                    <a16:creationId xmlns:a16="http://schemas.microsoft.com/office/drawing/2014/main" id="{E0613164-4638-4139-A373-A2ADE4CE08BA}"/>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0" name="Oval 9">
                <a:extLst>
                  <a:ext uri="{FF2B5EF4-FFF2-40B4-BE49-F238E27FC236}">
                    <a16:creationId xmlns:a16="http://schemas.microsoft.com/office/drawing/2014/main" id="{690FFA4B-12EA-35C5-CB4B-04673BE80769}"/>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 name="Oval 10">
                <a:extLst>
                  <a:ext uri="{FF2B5EF4-FFF2-40B4-BE49-F238E27FC236}">
                    <a16:creationId xmlns:a16="http://schemas.microsoft.com/office/drawing/2014/main" id="{32E72462-BC89-FFEB-5C3C-DE8A55EBF2D6}"/>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2" name="Group 11">
                <a:extLst>
                  <a:ext uri="{FF2B5EF4-FFF2-40B4-BE49-F238E27FC236}">
                    <a16:creationId xmlns:a16="http://schemas.microsoft.com/office/drawing/2014/main" id="{6F0C6285-4A86-0D3C-C94B-B48734DD42BA}"/>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FDB1D165-15BA-14C2-40FE-5740B5938EE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A8ADE89-8C71-A7F3-8F07-443D5D9FE0B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6A5DAB1E-23E2-F1E5-A1FB-572763BC411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C439D414-CCF4-0373-E5F7-F946481D8CF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629DEB04-275C-BD21-DE65-88937F75945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F9533012-6A03-2CA7-B3AF-1D4F641552E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63A82E70-1F49-E4F6-8A6D-D9D7E166578E}"/>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0F4BB64D-21BB-E1F2-BEAA-AE0C90D482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07C69C2B-5042-5288-DEEA-0A5EEF8E80C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1BED6C2-5993-8434-B770-2315F7081FF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B6FBD611-B261-9C71-1B74-19A49909089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37137E5D-85B8-4BC3-1B9B-8167CF6F8A2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2368FC33-8064-537A-CD93-1FD657574AB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AB76FA7D-C94C-4408-6B50-8B1A33AA658F}"/>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CAC9B0E4-4898-1041-0CBF-2BC1F9FF341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B7E75226-C0BA-32A5-75D5-6AA7CD3B202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78190430-A5E1-F832-E032-A037E3610D4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C329CADA-2811-4A17-516A-981C520CEDC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439655AF-0009-63AC-A362-4312BE83418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0C744736-11F4-BD1C-0E99-612ABA5AA76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95A37181-DDCD-3761-FDB2-C4E8333A5C1A}"/>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45106BCB-1937-BD99-090C-0F501736DB4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7FD4D32C-C96E-D081-49D8-AE73AEADF9D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EA362C74-428D-033A-0993-050A3367B57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3A632BC3-5C38-60D5-35CD-2508FE9540F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75E69383-5B6D-988E-ED9D-CD481580D35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63283281-FF6D-8814-0F2E-A83E717788D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5" name="Picture 104">
            <a:extLst>
              <a:ext uri="{FF2B5EF4-FFF2-40B4-BE49-F238E27FC236}">
                <a16:creationId xmlns:a16="http://schemas.microsoft.com/office/drawing/2014/main" id="{4B9FEFF5-822C-CDC4-C61C-AD4AB3248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35" y="5890130"/>
            <a:ext cx="1144136" cy="1144136"/>
          </a:xfrm>
          <a:prstGeom prst="rect">
            <a:avLst/>
          </a:prstGeom>
        </p:spPr>
      </p:pic>
    </p:spTree>
    <p:extLst>
      <p:ext uri="{BB962C8B-B14F-4D97-AF65-F5344CB8AC3E}">
        <p14:creationId xmlns:p14="http://schemas.microsoft.com/office/powerpoint/2010/main" val="22461536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5"/>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3933CF-1CB0-220D-AE13-14784164CF3C}"/>
              </a:ext>
            </a:extLst>
          </p:cNvPr>
          <p:cNvPicPr>
            <a:picLocks noChangeAspect="1"/>
          </p:cNvPicPr>
          <p:nvPr/>
        </p:nvPicPr>
        <p:blipFill>
          <a:blip r:embed="rId3"/>
          <a:stretch>
            <a:fillRect/>
          </a:stretch>
        </p:blipFill>
        <p:spPr>
          <a:xfrm>
            <a:off x="0" y="0"/>
            <a:ext cx="5705298" cy="6858000"/>
          </a:xfrm>
          <a:prstGeom prst="rect">
            <a:avLst/>
          </a:prstGeom>
        </p:spPr>
      </p:pic>
      <p:sp>
        <p:nvSpPr>
          <p:cNvPr id="10" name="TextBox 9">
            <a:extLst>
              <a:ext uri="{FF2B5EF4-FFF2-40B4-BE49-F238E27FC236}">
                <a16:creationId xmlns:a16="http://schemas.microsoft.com/office/drawing/2014/main" id="{95FFF304-61BA-4DAB-F6B0-1F2ED5F4D407}"/>
              </a:ext>
            </a:extLst>
          </p:cNvPr>
          <p:cNvSpPr txBox="1"/>
          <p:nvPr/>
        </p:nvSpPr>
        <p:spPr>
          <a:xfrm>
            <a:off x="163971" y="251471"/>
            <a:ext cx="4983064" cy="6598217"/>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The microbiome consists of 4 important layers: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a:solidFill>
                  <a:schemeClr val="bg1"/>
                </a:solidFill>
                <a:latin typeface="Times New Roman" panose="02020603050405020304" pitchFamily="18" charset="0"/>
                <a:cs typeface="Times New Roman" panose="02020603050405020304" pitchFamily="18" charset="0"/>
              </a:rPr>
              <a:t>Taxonomic Layer</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This layer identifies, classifies, and differentiates microorganisms in a sample.</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Domain</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Phylum</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Class</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Order</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Family</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Genus</a:t>
            </a: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Species</a:t>
            </a:r>
          </a:p>
          <a:p>
            <a:pPr>
              <a:lnSpc>
                <a:spcPct val="150000"/>
              </a:lnSpc>
            </a:pP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F31862E-A4E7-3CA2-A882-641431BAB48A}"/>
              </a:ext>
            </a:extLst>
          </p:cNvPr>
          <p:cNvPicPr>
            <a:picLocks noChangeAspect="1"/>
          </p:cNvPicPr>
          <p:nvPr/>
        </p:nvPicPr>
        <p:blipFill>
          <a:blip r:embed="rId4"/>
          <a:stretch>
            <a:fillRect/>
          </a:stretch>
        </p:blipFill>
        <p:spPr>
          <a:xfrm>
            <a:off x="5705298" y="0"/>
            <a:ext cx="6469962" cy="6858000"/>
          </a:xfrm>
          <a:prstGeom prst="rect">
            <a:avLst/>
          </a:prstGeom>
        </p:spPr>
      </p:pic>
      <p:grpSp>
        <p:nvGrpSpPr>
          <p:cNvPr id="5" name="Group 4">
            <a:extLst>
              <a:ext uri="{FF2B5EF4-FFF2-40B4-BE49-F238E27FC236}">
                <a16:creationId xmlns:a16="http://schemas.microsoft.com/office/drawing/2014/main" id="{3C2918E9-1AD5-A4A5-7AA0-699326B46761}"/>
              </a:ext>
            </a:extLst>
          </p:cNvPr>
          <p:cNvGrpSpPr/>
          <p:nvPr/>
        </p:nvGrpSpPr>
        <p:grpSpPr>
          <a:xfrm>
            <a:off x="-9545374" y="6163558"/>
            <a:ext cx="35985247" cy="598765"/>
            <a:chOff x="-6537557" y="6063904"/>
            <a:chExt cx="35985247" cy="598765"/>
          </a:xfrm>
        </p:grpSpPr>
        <p:grpSp>
          <p:nvGrpSpPr>
            <p:cNvPr id="6" name="Group 5">
              <a:extLst>
                <a:ext uri="{FF2B5EF4-FFF2-40B4-BE49-F238E27FC236}">
                  <a16:creationId xmlns:a16="http://schemas.microsoft.com/office/drawing/2014/main" id="{6A687E7D-D8F6-C58D-72F7-0964C3DFAF67}"/>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5FC904CE-40CE-6E67-8599-E0415750A231}"/>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11</a:t>
                </a:r>
                <a:endParaRPr lang="en-IN" sz="2000" dirty="0">
                  <a:latin typeface="Eurostile BQ" pitchFamily="50" charset="0"/>
                </a:endParaRPr>
              </a:p>
            </p:txBody>
          </p:sp>
          <p:grpSp>
            <p:nvGrpSpPr>
              <p:cNvPr id="43" name="Group 42">
                <a:extLst>
                  <a:ext uri="{FF2B5EF4-FFF2-40B4-BE49-F238E27FC236}">
                    <a16:creationId xmlns:a16="http://schemas.microsoft.com/office/drawing/2014/main" id="{49978420-E3D7-5F4E-88AC-A0D38215E07C}"/>
                  </a:ext>
                </a:extLst>
              </p:cNvPr>
              <p:cNvGrpSpPr/>
              <p:nvPr/>
            </p:nvGrpSpPr>
            <p:grpSpPr>
              <a:xfrm>
                <a:off x="-6537557" y="6063914"/>
                <a:ext cx="24007410" cy="598755"/>
                <a:chOff x="-6537557" y="6063914"/>
                <a:chExt cx="24007410" cy="598755"/>
              </a:xfrm>
            </p:grpSpPr>
            <p:sp>
              <p:nvSpPr>
                <p:cNvPr id="44" name="Oval 43">
                  <a:extLst>
                    <a:ext uri="{FF2B5EF4-FFF2-40B4-BE49-F238E27FC236}">
                      <a16:creationId xmlns:a16="http://schemas.microsoft.com/office/drawing/2014/main" id="{0B0A4000-322E-BA38-F0FD-F4E7B8EF8C24}"/>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12</a:t>
                  </a:r>
                  <a:endParaRPr lang="en-IN" dirty="0">
                    <a:latin typeface="Eurostile BQ" pitchFamily="50" charset="0"/>
                  </a:endParaRPr>
                </a:p>
              </p:txBody>
            </p:sp>
            <p:sp>
              <p:nvSpPr>
                <p:cNvPr id="45" name="Oval 44">
                  <a:extLst>
                    <a:ext uri="{FF2B5EF4-FFF2-40B4-BE49-F238E27FC236}">
                      <a16:creationId xmlns:a16="http://schemas.microsoft.com/office/drawing/2014/main" id="{CC864399-24FF-759C-DA4E-E751059698AE}"/>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13</a:t>
                  </a:r>
                  <a:endParaRPr lang="en-IN" sz="1600" dirty="0">
                    <a:latin typeface="Eurostile BQ" pitchFamily="50" charset="0"/>
                  </a:endParaRPr>
                </a:p>
              </p:txBody>
            </p:sp>
            <p:sp>
              <p:nvSpPr>
                <p:cNvPr id="46" name="Oval 45">
                  <a:extLst>
                    <a:ext uri="{FF2B5EF4-FFF2-40B4-BE49-F238E27FC236}">
                      <a16:creationId xmlns:a16="http://schemas.microsoft.com/office/drawing/2014/main" id="{8D995D7A-3DC5-792A-4FD6-E30CB6B494DE}"/>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14</a:t>
                  </a:r>
                </a:p>
              </p:txBody>
            </p:sp>
            <p:grpSp>
              <p:nvGrpSpPr>
                <p:cNvPr id="47" name="Group 46">
                  <a:extLst>
                    <a:ext uri="{FF2B5EF4-FFF2-40B4-BE49-F238E27FC236}">
                      <a16:creationId xmlns:a16="http://schemas.microsoft.com/office/drawing/2014/main" id="{7F8F10F2-8EC0-404D-C169-575CFFD0E8E8}"/>
                    </a:ext>
                  </a:extLst>
                </p:cNvPr>
                <p:cNvGrpSpPr/>
                <p:nvPr/>
              </p:nvGrpSpPr>
              <p:grpSpPr>
                <a:xfrm>
                  <a:off x="6381955" y="6293697"/>
                  <a:ext cx="2125575" cy="208552"/>
                  <a:chOff x="1058779" y="5189615"/>
                  <a:chExt cx="2125575" cy="208552"/>
                </a:xfrm>
              </p:grpSpPr>
              <p:sp>
                <p:nvSpPr>
                  <p:cNvPr id="101" name="Oval 100">
                    <a:extLst>
                      <a:ext uri="{FF2B5EF4-FFF2-40B4-BE49-F238E27FC236}">
                        <a16:creationId xmlns:a16="http://schemas.microsoft.com/office/drawing/2014/main" id="{D98D2025-538F-AC8D-74F7-B56F8216AA2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D2A67358-F393-1839-BAAA-9119CDF2A8E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AE48370D-439F-435D-579C-B539E2E79C4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0E4845C5-94A0-02FD-AB46-22D85BABF89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6" name="Oval 205">
                    <a:extLst>
                      <a:ext uri="{FF2B5EF4-FFF2-40B4-BE49-F238E27FC236}">
                        <a16:creationId xmlns:a16="http://schemas.microsoft.com/office/drawing/2014/main" id="{392B2B59-E9BA-3089-5440-6E00C0D6D48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7" name="Oval 206">
                    <a:extLst>
                      <a:ext uri="{FF2B5EF4-FFF2-40B4-BE49-F238E27FC236}">
                        <a16:creationId xmlns:a16="http://schemas.microsoft.com/office/drawing/2014/main" id="{1F526CC4-BA21-DE64-7E4C-CD46312D64A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1B7AA560-B4C9-8775-BB59-835D22F48700}"/>
                    </a:ext>
                  </a:extLst>
                </p:cNvPr>
                <p:cNvGrpSpPr/>
                <p:nvPr/>
              </p:nvGrpSpPr>
              <p:grpSpPr>
                <a:xfrm>
                  <a:off x="9372200" y="6293697"/>
                  <a:ext cx="2125575" cy="208552"/>
                  <a:chOff x="1058779" y="5189615"/>
                  <a:chExt cx="2125575" cy="208552"/>
                </a:xfrm>
              </p:grpSpPr>
              <p:sp>
                <p:nvSpPr>
                  <p:cNvPr id="95" name="Oval 94">
                    <a:extLst>
                      <a:ext uri="{FF2B5EF4-FFF2-40B4-BE49-F238E27FC236}">
                        <a16:creationId xmlns:a16="http://schemas.microsoft.com/office/drawing/2014/main" id="{861F76DB-81AD-CBA6-4448-67AC5939F52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88906813-CD5B-7490-F9BF-B27C6D5EDC8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8811EE27-9B7B-243F-F8E6-94A53806A85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755C4004-3A4D-CBCB-FAEF-BE346289FF6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756D925F-196F-2521-70C9-6EDF7814984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9DD02F80-87FC-AA24-F534-6689664B501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52DE1017-0C55-ADED-06F7-BD12CDB20703}"/>
                    </a:ext>
                  </a:extLst>
                </p:cNvPr>
                <p:cNvGrpSpPr/>
                <p:nvPr/>
              </p:nvGrpSpPr>
              <p:grpSpPr>
                <a:xfrm>
                  <a:off x="12354031" y="6293692"/>
                  <a:ext cx="2125575" cy="208552"/>
                  <a:chOff x="1058779" y="5189615"/>
                  <a:chExt cx="2125575" cy="208552"/>
                </a:xfrm>
              </p:grpSpPr>
              <p:sp>
                <p:nvSpPr>
                  <p:cNvPr id="89" name="Oval 88">
                    <a:extLst>
                      <a:ext uri="{FF2B5EF4-FFF2-40B4-BE49-F238E27FC236}">
                        <a16:creationId xmlns:a16="http://schemas.microsoft.com/office/drawing/2014/main" id="{12E4A35E-D571-3C8B-75A2-892DE28F8DD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ECD86BC1-09BA-5CAF-57C5-FE9AD72687F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06551AC7-0F76-E0BB-7AC5-0CE8252297D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362CD8C8-4DA5-B82A-984D-184CB1BD8BE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91529F73-26FC-17C0-B40F-97A716FE190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EAC1FFC6-D890-466D-F15F-A07D8FBAD4F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27D731C8-E776-0C2A-254C-4BFDAFCD3C41}"/>
                    </a:ext>
                  </a:extLst>
                </p:cNvPr>
                <p:cNvGrpSpPr/>
                <p:nvPr/>
              </p:nvGrpSpPr>
              <p:grpSpPr>
                <a:xfrm>
                  <a:off x="15344278" y="6293687"/>
                  <a:ext cx="2125575" cy="208552"/>
                  <a:chOff x="1058779" y="5189615"/>
                  <a:chExt cx="2125575" cy="208552"/>
                </a:xfrm>
              </p:grpSpPr>
              <p:sp>
                <p:nvSpPr>
                  <p:cNvPr id="83" name="Oval 82">
                    <a:extLst>
                      <a:ext uri="{FF2B5EF4-FFF2-40B4-BE49-F238E27FC236}">
                        <a16:creationId xmlns:a16="http://schemas.microsoft.com/office/drawing/2014/main" id="{364ECE71-0994-1FBA-C037-46BDFC5C88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83C1EDF7-B5E5-A004-3DB9-42C090E9A68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6EC8EA39-E5C3-7B54-7FD5-8AFB90F4D1A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AAFE121F-ADFB-219A-322D-C5CA4367110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840AD3F5-101C-8581-C663-6B79C43B0F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738E4505-F57B-9C12-DEDE-AD98051363B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1" name="Oval 50">
                  <a:extLst>
                    <a:ext uri="{FF2B5EF4-FFF2-40B4-BE49-F238E27FC236}">
                      <a16:creationId xmlns:a16="http://schemas.microsoft.com/office/drawing/2014/main" id="{EFEA2580-B2A9-3467-E498-4078EF492AA7}"/>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52" name="Oval 51">
                  <a:extLst>
                    <a:ext uri="{FF2B5EF4-FFF2-40B4-BE49-F238E27FC236}">
                      <a16:creationId xmlns:a16="http://schemas.microsoft.com/office/drawing/2014/main" id="{74A3B46C-09F4-5AF5-2D22-DE63FE699F7A}"/>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3" name="Oval 52">
                  <a:extLst>
                    <a:ext uri="{FF2B5EF4-FFF2-40B4-BE49-F238E27FC236}">
                      <a16:creationId xmlns:a16="http://schemas.microsoft.com/office/drawing/2014/main" id="{EF65D4BE-7697-D5CF-8F1B-A8667728A424}"/>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4" name="Oval 53">
                  <a:extLst>
                    <a:ext uri="{FF2B5EF4-FFF2-40B4-BE49-F238E27FC236}">
                      <a16:creationId xmlns:a16="http://schemas.microsoft.com/office/drawing/2014/main" id="{442CD90B-F614-94F6-F81D-C08D9C81D532}"/>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10</a:t>
                  </a:r>
                  <a:endParaRPr lang="en-IN" dirty="0">
                    <a:latin typeface="Eurostile BQ" pitchFamily="50" charset="0"/>
                  </a:endParaRPr>
                </a:p>
              </p:txBody>
            </p:sp>
            <p:grpSp>
              <p:nvGrpSpPr>
                <p:cNvPr id="55" name="Group 54">
                  <a:extLst>
                    <a:ext uri="{FF2B5EF4-FFF2-40B4-BE49-F238E27FC236}">
                      <a16:creationId xmlns:a16="http://schemas.microsoft.com/office/drawing/2014/main" id="{EF548CA5-568C-922A-30FA-0D34D2519B6B}"/>
                    </a:ext>
                  </a:extLst>
                </p:cNvPr>
                <p:cNvGrpSpPr/>
                <p:nvPr/>
              </p:nvGrpSpPr>
              <p:grpSpPr>
                <a:xfrm>
                  <a:off x="-5807639" y="6293697"/>
                  <a:ext cx="2125575" cy="208552"/>
                  <a:chOff x="1058779" y="5189615"/>
                  <a:chExt cx="2125575" cy="208552"/>
                </a:xfrm>
              </p:grpSpPr>
              <p:sp>
                <p:nvSpPr>
                  <p:cNvPr id="77" name="Oval 76">
                    <a:extLst>
                      <a:ext uri="{FF2B5EF4-FFF2-40B4-BE49-F238E27FC236}">
                        <a16:creationId xmlns:a16="http://schemas.microsoft.com/office/drawing/2014/main" id="{DE9B5086-B5EC-C716-22E5-8A989B5135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7C822BA2-35AD-540A-7AD0-0DFBB6458ED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4F19962B-1701-0973-C30A-E60AFE66190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4BF1066A-B103-6DEC-AE93-79614EA1A7C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18D60721-7B19-4CD4-FD09-628660F58C8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F7B6BE99-0D21-3C6F-D434-6204AD088CE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E94A8175-07A7-CA7B-78F2-55E65AE36930}"/>
                    </a:ext>
                  </a:extLst>
                </p:cNvPr>
                <p:cNvGrpSpPr/>
                <p:nvPr/>
              </p:nvGrpSpPr>
              <p:grpSpPr>
                <a:xfrm>
                  <a:off x="-2817394" y="6293697"/>
                  <a:ext cx="2125575" cy="208552"/>
                  <a:chOff x="1058779" y="5189615"/>
                  <a:chExt cx="2125575" cy="208552"/>
                </a:xfrm>
              </p:grpSpPr>
              <p:sp>
                <p:nvSpPr>
                  <p:cNvPr id="71" name="Oval 70">
                    <a:extLst>
                      <a:ext uri="{FF2B5EF4-FFF2-40B4-BE49-F238E27FC236}">
                        <a16:creationId xmlns:a16="http://schemas.microsoft.com/office/drawing/2014/main" id="{BF9AC3EE-7A6C-1EBC-1FC6-C25AE590723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FEEF2825-82C5-28E4-B12F-32E0A2866EB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FE4A7A1B-E0E5-1FB1-2287-72E667B0845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8CE17F80-C5B2-F59C-3EBD-75109B14D99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420F0FD9-9C1D-7CC2-FC84-908A88D97FC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40A5E22C-5435-47A8-1701-DA90CB7E13F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027639B0-9AFB-1362-0093-C8197A3C81C6}"/>
                    </a:ext>
                  </a:extLst>
                </p:cNvPr>
                <p:cNvGrpSpPr/>
                <p:nvPr/>
              </p:nvGrpSpPr>
              <p:grpSpPr>
                <a:xfrm>
                  <a:off x="164437" y="6293692"/>
                  <a:ext cx="2125575" cy="208552"/>
                  <a:chOff x="1058779" y="5189615"/>
                  <a:chExt cx="2125575" cy="208552"/>
                </a:xfrm>
              </p:grpSpPr>
              <p:sp>
                <p:nvSpPr>
                  <p:cNvPr id="65" name="Oval 64">
                    <a:extLst>
                      <a:ext uri="{FF2B5EF4-FFF2-40B4-BE49-F238E27FC236}">
                        <a16:creationId xmlns:a16="http://schemas.microsoft.com/office/drawing/2014/main" id="{7D2F51EE-95E2-F26B-0B5B-5ADB745C239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0DEF777D-FA7E-2DF1-3B00-472F32815B8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AF445628-6EC6-33D6-8C73-AF13DD94AFD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4509C2A2-87F7-211B-B157-F3DC309535C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6D5FFD9E-B7CF-B4CB-CB56-6243FAD26B4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CF8D369F-6D6D-9630-2199-E3EB9EC057C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8" name="Group 57">
                  <a:extLst>
                    <a:ext uri="{FF2B5EF4-FFF2-40B4-BE49-F238E27FC236}">
                      <a16:creationId xmlns:a16="http://schemas.microsoft.com/office/drawing/2014/main" id="{E87C9920-63B6-CC47-8D58-742968B6780B}"/>
                    </a:ext>
                  </a:extLst>
                </p:cNvPr>
                <p:cNvGrpSpPr/>
                <p:nvPr/>
              </p:nvGrpSpPr>
              <p:grpSpPr>
                <a:xfrm>
                  <a:off x="3154684" y="6293687"/>
                  <a:ext cx="2125575" cy="208552"/>
                  <a:chOff x="1058779" y="5189615"/>
                  <a:chExt cx="2125575" cy="208552"/>
                </a:xfrm>
              </p:grpSpPr>
              <p:sp>
                <p:nvSpPr>
                  <p:cNvPr id="59" name="Oval 58">
                    <a:extLst>
                      <a:ext uri="{FF2B5EF4-FFF2-40B4-BE49-F238E27FC236}">
                        <a16:creationId xmlns:a16="http://schemas.microsoft.com/office/drawing/2014/main" id="{2322B4B3-3352-2819-CEC3-FCC3F49D60D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25D22C6E-3EDA-3B4F-9F3C-63FC7E3F8C0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A6626222-2923-5541-17FE-0F796F46E4A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ABC55128-4DCD-94B4-353A-0149B50D3FC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CF329F56-98A8-8148-77AE-C5F4D9621E9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82E4A03F-A5A2-808A-A085-8538242F617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BA37AFFD-80B5-0A28-DAB8-E6CA08E9CFAE}"/>
                </a:ext>
              </a:extLst>
            </p:cNvPr>
            <p:cNvGrpSpPr/>
            <p:nvPr/>
          </p:nvGrpSpPr>
          <p:grpSpPr>
            <a:xfrm>
              <a:off x="17629874" y="6063904"/>
              <a:ext cx="11817816" cy="598755"/>
              <a:chOff x="17629874" y="6063904"/>
              <a:chExt cx="11817816" cy="598755"/>
            </a:xfrm>
          </p:grpSpPr>
          <p:sp>
            <p:nvSpPr>
              <p:cNvPr id="9" name="Oval 8">
                <a:extLst>
                  <a:ext uri="{FF2B5EF4-FFF2-40B4-BE49-F238E27FC236}">
                    <a16:creationId xmlns:a16="http://schemas.microsoft.com/office/drawing/2014/main" id="{724CC086-6979-D7B5-6F2B-8F61A11F3DB4}"/>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Eurostile BQ" pitchFamily="50" charset="0"/>
                </a:endParaRPr>
              </a:p>
            </p:txBody>
          </p:sp>
          <p:sp>
            <p:nvSpPr>
              <p:cNvPr id="11" name="Oval 10">
                <a:extLst>
                  <a:ext uri="{FF2B5EF4-FFF2-40B4-BE49-F238E27FC236}">
                    <a16:creationId xmlns:a16="http://schemas.microsoft.com/office/drawing/2014/main" id="{ABD7ABBF-3FBB-CB54-9ECD-373DE3128DEB}"/>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2" name="Oval 11">
                <a:extLst>
                  <a:ext uri="{FF2B5EF4-FFF2-40B4-BE49-F238E27FC236}">
                    <a16:creationId xmlns:a16="http://schemas.microsoft.com/office/drawing/2014/main" id="{664D152A-1CCF-896C-97B2-D3650DBB88A1}"/>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3" name="Oval 12">
                <a:extLst>
                  <a:ext uri="{FF2B5EF4-FFF2-40B4-BE49-F238E27FC236}">
                    <a16:creationId xmlns:a16="http://schemas.microsoft.com/office/drawing/2014/main" id="{1399AFA0-855A-C1FF-2C11-CB18E2B84444}"/>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4" name="Group 13">
                <a:extLst>
                  <a:ext uri="{FF2B5EF4-FFF2-40B4-BE49-F238E27FC236}">
                    <a16:creationId xmlns:a16="http://schemas.microsoft.com/office/drawing/2014/main" id="{0BDD260E-3C24-1FD0-9265-6351EC91322C}"/>
                  </a:ext>
                </a:extLst>
              </p:cNvPr>
              <p:cNvGrpSpPr/>
              <p:nvPr/>
            </p:nvGrpSpPr>
            <p:grpSpPr>
              <a:xfrm>
                <a:off x="18359792" y="6293687"/>
                <a:ext cx="2125575" cy="208552"/>
                <a:chOff x="1058779" y="5189615"/>
                <a:chExt cx="2125575" cy="208552"/>
              </a:xfrm>
            </p:grpSpPr>
            <p:sp>
              <p:nvSpPr>
                <p:cNvPr id="36" name="Oval 35">
                  <a:extLst>
                    <a:ext uri="{FF2B5EF4-FFF2-40B4-BE49-F238E27FC236}">
                      <a16:creationId xmlns:a16="http://schemas.microsoft.com/office/drawing/2014/main" id="{F2A15841-15E8-9A9D-2E11-F509B4CCC80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DF5F4B65-D44B-8A1B-B9D4-0636993B4FA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93ED8108-A77F-E450-5422-853E30529E9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E416331C-5F2A-897B-5779-79CB8409FE8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CED0A1FD-50E2-75A1-F012-380657B3630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5BF3A7CA-94EE-5CE7-AD7B-0703BE392F1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1B8E4FCD-134D-B4E9-F08D-4D3EB1A887A2}"/>
                  </a:ext>
                </a:extLst>
              </p:cNvPr>
              <p:cNvGrpSpPr/>
              <p:nvPr/>
            </p:nvGrpSpPr>
            <p:grpSpPr>
              <a:xfrm>
                <a:off x="21350037" y="6293687"/>
                <a:ext cx="2125575" cy="208552"/>
                <a:chOff x="1058779" y="5189615"/>
                <a:chExt cx="2125575" cy="208552"/>
              </a:xfrm>
            </p:grpSpPr>
            <p:sp>
              <p:nvSpPr>
                <p:cNvPr id="30" name="Oval 29">
                  <a:extLst>
                    <a:ext uri="{FF2B5EF4-FFF2-40B4-BE49-F238E27FC236}">
                      <a16:creationId xmlns:a16="http://schemas.microsoft.com/office/drawing/2014/main" id="{3AA29086-C899-95CA-D27F-41CA775431F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A039ED89-7636-99A2-A11D-40E87E1E221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7DD1C97C-7B68-0192-9287-23628363E69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5ADD66C6-7F9B-F656-21D7-1C99D4D1A75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A2D46181-AAD8-2057-E714-88C024976CA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A48F0F1-8936-ADC6-7A9D-B86667C5251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18DC451C-F5BD-8403-6C8A-F41BA5D5E73B}"/>
                  </a:ext>
                </a:extLst>
              </p:cNvPr>
              <p:cNvGrpSpPr/>
              <p:nvPr/>
            </p:nvGrpSpPr>
            <p:grpSpPr>
              <a:xfrm>
                <a:off x="24331868" y="6293682"/>
                <a:ext cx="2125575" cy="208552"/>
                <a:chOff x="1058779" y="5189615"/>
                <a:chExt cx="2125575" cy="208552"/>
              </a:xfrm>
            </p:grpSpPr>
            <p:sp>
              <p:nvSpPr>
                <p:cNvPr id="24" name="Oval 23">
                  <a:extLst>
                    <a:ext uri="{FF2B5EF4-FFF2-40B4-BE49-F238E27FC236}">
                      <a16:creationId xmlns:a16="http://schemas.microsoft.com/office/drawing/2014/main" id="{680C73A6-CACC-110F-DC84-35836CB6369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033A4B7F-DD47-E025-1BD5-16C7AC18392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843EB31A-95C4-722D-3134-16B162592F6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7EBFE4CA-EA64-8382-649A-1D5D3F995F3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C2F50C3E-30FC-81A4-BCCE-8489E360EF8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1A3EA421-8ADB-4068-4BE3-55C0CF2965E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16E35966-1D44-BFAE-B31E-4C93622F4EF1}"/>
                  </a:ext>
                </a:extLst>
              </p:cNvPr>
              <p:cNvGrpSpPr/>
              <p:nvPr/>
            </p:nvGrpSpPr>
            <p:grpSpPr>
              <a:xfrm>
                <a:off x="27322115" y="6293677"/>
                <a:ext cx="2125575" cy="208552"/>
                <a:chOff x="1058779" y="5189615"/>
                <a:chExt cx="2125575" cy="208552"/>
              </a:xfrm>
            </p:grpSpPr>
            <p:sp>
              <p:nvSpPr>
                <p:cNvPr id="18" name="Oval 17">
                  <a:extLst>
                    <a:ext uri="{FF2B5EF4-FFF2-40B4-BE49-F238E27FC236}">
                      <a16:creationId xmlns:a16="http://schemas.microsoft.com/office/drawing/2014/main" id="{5F9C3566-51F3-03A9-CE05-B5770FB4A61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EBCC41C3-4644-00F7-2C7E-D319E712382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99FE7AE6-1C5E-96D6-A238-E3DB4209576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72CDF9DC-4963-C554-1665-8EA23FF2678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1A84F98C-6A93-A59F-DF8F-DC982C0B794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18301324-E43B-EEFC-F961-005897ECA2A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08" name="Picture 207">
            <a:extLst>
              <a:ext uri="{FF2B5EF4-FFF2-40B4-BE49-F238E27FC236}">
                <a16:creationId xmlns:a16="http://schemas.microsoft.com/office/drawing/2014/main" id="{C95B6922-4DE1-6D80-20DA-72C7D21E8F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
        <p:nvSpPr>
          <p:cNvPr id="209" name="Rectangle 208">
            <a:extLst>
              <a:ext uri="{FF2B5EF4-FFF2-40B4-BE49-F238E27FC236}">
                <a16:creationId xmlns:a16="http://schemas.microsoft.com/office/drawing/2014/main" id="{64D6BD18-7B66-A171-7274-D078E822281E}"/>
              </a:ext>
            </a:extLst>
          </p:cNvPr>
          <p:cNvSpPr/>
          <p:nvPr/>
        </p:nvSpPr>
        <p:spPr>
          <a:xfrm>
            <a:off x="5705298" y="0"/>
            <a:ext cx="208696" cy="6849688"/>
          </a:xfrm>
          <a:prstGeom prst="rect">
            <a:avLst/>
          </a:prstGeom>
          <a:gradFill flip="none" rotWithShape="1">
            <a:gsLst>
              <a:gs pos="0">
                <a:schemeClr val="tx1">
                  <a:alpha val="77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11A258A-D2B8-1B7A-BFC5-85D8C910D0B4}"/>
              </a:ext>
            </a:extLst>
          </p:cNvPr>
          <p:cNvSpPr/>
          <p:nvPr/>
        </p:nvSpPr>
        <p:spPr>
          <a:xfrm flipH="1">
            <a:off x="5501319" y="0"/>
            <a:ext cx="208696" cy="6849688"/>
          </a:xfrm>
          <a:prstGeom prst="rect">
            <a:avLst/>
          </a:prstGeom>
          <a:gradFill flip="none" rotWithShape="1">
            <a:gsLst>
              <a:gs pos="0">
                <a:schemeClr val="tx1">
                  <a:alpha val="77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51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5"/>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virus in a city&#10;&#10;AI-generated content may be incorrect.">
            <a:extLst>
              <a:ext uri="{FF2B5EF4-FFF2-40B4-BE49-F238E27FC236}">
                <a16:creationId xmlns:a16="http://schemas.microsoft.com/office/drawing/2014/main" id="{0B11280B-0023-E592-342D-81BF46F8F93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695FD612-DA38-AA95-8E69-75E50B66D95C}"/>
              </a:ext>
            </a:extLst>
          </p:cNvPr>
          <p:cNvSpPr txBox="1"/>
          <p:nvPr/>
        </p:nvSpPr>
        <p:spPr>
          <a:xfrm>
            <a:off x="320039" y="1509348"/>
            <a:ext cx="11551921" cy="5120889"/>
          </a:xfrm>
          <a:prstGeom prst="rect">
            <a:avLst/>
          </a:prstGeom>
          <a:noFill/>
        </p:spPr>
        <p:txBody>
          <a:bodyPr wrap="square">
            <a:spAutoFit/>
          </a:bodyPr>
          <a:lstStyle/>
          <a:p>
            <a:pPr>
              <a:lnSpc>
                <a:spcPct val="150000"/>
              </a:lnSpc>
            </a:pPr>
            <a:r>
              <a:rPr lang="en-US" sz="2000" b="1" dirty="0">
                <a:solidFill>
                  <a:schemeClr val="bg1"/>
                </a:solidFill>
                <a:latin typeface="Times New Roman" panose="02020603050405020304" pitchFamily="18" charset="0"/>
                <a:cs typeface="Times New Roman" panose="02020603050405020304" pitchFamily="18" charset="0"/>
              </a:rPr>
              <a:t>Genomic / Functional Layer</a:t>
            </a:r>
          </a:p>
          <a:p>
            <a:pPr>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This layer examines genes, enzymes, and potential biological functions in the microbiome's genomic assembly.</a:t>
            </a: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What is being studied</a:t>
            </a:r>
            <a:endParaRPr lang="fa-IR" sz="2000"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Metabolic genes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Enzymes (EC numbers)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Potential metabolic pathways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Drug resistance systems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Virulence factors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105" name="Group 104">
            <a:extLst>
              <a:ext uri="{FF2B5EF4-FFF2-40B4-BE49-F238E27FC236}">
                <a16:creationId xmlns:a16="http://schemas.microsoft.com/office/drawing/2014/main" id="{FD50A4BB-FA2C-1E56-6780-05DB6278E056}"/>
              </a:ext>
            </a:extLst>
          </p:cNvPr>
          <p:cNvGrpSpPr/>
          <p:nvPr/>
        </p:nvGrpSpPr>
        <p:grpSpPr>
          <a:xfrm>
            <a:off x="-12537052" y="6145353"/>
            <a:ext cx="35985247" cy="598765"/>
            <a:chOff x="-6537557" y="6063904"/>
            <a:chExt cx="35985247" cy="598765"/>
          </a:xfrm>
        </p:grpSpPr>
        <p:grpSp>
          <p:nvGrpSpPr>
            <p:cNvPr id="106" name="Group 105">
              <a:extLst>
                <a:ext uri="{FF2B5EF4-FFF2-40B4-BE49-F238E27FC236}">
                  <a16:creationId xmlns:a16="http://schemas.microsoft.com/office/drawing/2014/main" id="{2565E93B-A059-BD24-24AD-E73FC827E5E9}"/>
                </a:ext>
              </a:extLst>
            </p:cNvPr>
            <p:cNvGrpSpPr/>
            <p:nvPr/>
          </p:nvGrpSpPr>
          <p:grpSpPr>
            <a:xfrm>
              <a:off x="-6537557" y="6063914"/>
              <a:ext cx="24007410" cy="598755"/>
              <a:chOff x="-6537557" y="6063914"/>
              <a:chExt cx="24007410" cy="598755"/>
            </a:xfrm>
          </p:grpSpPr>
          <p:sp>
            <p:nvSpPr>
              <p:cNvPr id="140" name="Oval 139">
                <a:extLst>
                  <a:ext uri="{FF2B5EF4-FFF2-40B4-BE49-F238E27FC236}">
                    <a16:creationId xmlns:a16="http://schemas.microsoft.com/office/drawing/2014/main" id="{364FC667-8A04-ADD9-3CCA-454F4BCDFACB}"/>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11</a:t>
                </a:r>
                <a:endParaRPr lang="en-IN" sz="2000" dirty="0">
                  <a:latin typeface="Eurostile BQ" pitchFamily="50" charset="0"/>
                </a:endParaRPr>
              </a:p>
            </p:txBody>
          </p:sp>
          <p:grpSp>
            <p:nvGrpSpPr>
              <p:cNvPr id="141" name="Group 140">
                <a:extLst>
                  <a:ext uri="{FF2B5EF4-FFF2-40B4-BE49-F238E27FC236}">
                    <a16:creationId xmlns:a16="http://schemas.microsoft.com/office/drawing/2014/main" id="{FA39794B-51E2-BEA4-E838-14817AB114AF}"/>
                  </a:ext>
                </a:extLst>
              </p:cNvPr>
              <p:cNvGrpSpPr/>
              <p:nvPr/>
            </p:nvGrpSpPr>
            <p:grpSpPr>
              <a:xfrm>
                <a:off x="-6537557" y="6063914"/>
                <a:ext cx="24007410" cy="598755"/>
                <a:chOff x="-6537557" y="6063914"/>
                <a:chExt cx="24007410" cy="598755"/>
              </a:xfrm>
            </p:grpSpPr>
            <p:sp>
              <p:nvSpPr>
                <p:cNvPr id="142" name="Oval 141">
                  <a:extLst>
                    <a:ext uri="{FF2B5EF4-FFF2-40B4-BE49-F238E27FC236}">
                      <a16:creationId xmlns:a16="http://schemas.microsoft.com/office/drawing/2014/main" id="{D12F5DFF-BC98-B26E-BAD0-3666A8A541EA}"/>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12</a:t>
                  </a:r>
                  <a:endParaRPr lang="en-IN" dirty="0">
                    <a:latin typeface="Eurostile BQ" pitchFamily="50" charset="0"/>
                  </a:endParaRPr>
                </a:p>
              </p:txBody>
            </p:sp>
            <p:sp>
              <p:nvSpPr>
                <p:cNvPr id="143" name="Oval 142">
                  <a:extLst>
                    <a:ext uri="{FF2B5EF4-FFF2-40B4-BE49-F238E27FC236}">
                      <a16:creationId xmlns:a16="http://schemas.microsoft.com/office/drawing/2014/main" id="{1304D99E-CFD8-88F9-8E68-AE002737B607}"/>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13</a:t>
                  </a:r>
                  <a:endParaRPr lang="en-IN" sz="1600" dirty="0">
                    <a:latin typeface="Eurostile BQ" pitchFamily="50" charset="0"/>
                  </a:endParaRPr>
                </a:p>
              </p:txBody>
            </p:sp>
            <p:sp>
              <p:nvSpPr>
                <p:cNvPr id="144" name="Oval 143">
                  <a:extLst>
                    <a:ext uri="{FF2B5EF4-FFF2-40B4-BE49-F238E27FC236}">
                      <a16:creationId xmlns:a16="http://schemas.microsoft.com/office/drawing/2014/main" id="{3464F834-887E-CDB8-AD80-E0C99847DE07}"/>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14</a:t>
                  </a:r>
                </a:p>
              </p:txBody>
            </p:sp>
            <p:grpSp>
              <p:nvGrpSpPr>
                <p:cNvPr id="145" name="Group 144">
                  <a:extLst>
                    <a:ext uri="{FF2B5EF4-FFF2-40B4-BE49-F238E27FC236}">
                      <a16:creationId xmlns:a16="http://schemas.microsoft.com/office/drawing/2014/main" id="{A14781A6-555E-E51D-C450-3FE75324A9AF}"/>
                    </a:ext>
                  </a:extLst>
                </p:cNvPr>
                <p:cNvGrpSpPr/>
                <p:nvPr/>
              </p:nvGrpSpPr>
              <p:grpSpPr>
                <a:xfrm>
                  <a:off x="6381955" y="6293697"/>
                  <a:ext cx="2125575" cy="208552"/>
                  <a:chOff x="1058779" y="5189615"/>
                  <a:chExt cx="2125575" cy="208552"/>
                </a:xfrm>
              </p:grpSpPr>
              <p:sp>
                <p:nvSpPr>
                  <p:cNvPr id="199" name="Oval 198">
                    <a:extLst>
                      <a:ext uri="{FF2B5EF4-FFF2-40B4-BE49-F238E27FC236}">
                        <a16:creationId xmlns:a16="http://schemas.microsoft.com/office/drawing/2014/main" id="{9FFC119A-1446-4780-7511-E50C310BE6E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0" name="Oval 199">
                    <a:extLst>
                      <a:ext uri="{FF2B5EF4-FFF2-40B4-BE49-F238E27FC236}">
                        <a16:creationId xmlns:a16="http://schemas.microsoft.com/office/drawing/2014/main" id="{FC82BE19-BB35-755F-4769-07AF3ECC48E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1" name="Oval 200">
                    <a:extLst>
                      <a:ext uri="{FF2B5EF4-FFF2-40B4-BE49-F238E27FC236}">
                        <a16:creationId xmlns:a16="http://schemas.microsoft.com/office/drawing/2014/main" id="{8FA21E7C-7A54-DAAE-1638-FCC2EDC517F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2" name="Oval 201">
                    <a:extLst>
                      <a:ext uri="{FF2B5EF4-FFF2-40B4-BE49-F238E27FC236}">
                        <a16:creationId xmlns:a16="http://schemas.microsoft.com/office/drawing/2014/main" id="{BCF36574-26A8-BA79-7E65-1F58F423A2A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3" name="Oval 202">
                    <a:extLst>
                      <a:ext uri="{FF2B5EF4-FFF2-40B4-BE49-F238E27FC236}">
                        <a16:creationId xmlns:a16="http://schemas.microsoft.com/office/drawing/2014/main" id="{0233AF48-9177-E6B8-B093-DA711F0BD77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4" name="Oval 203">
                    <a:extLst>
                      <a:ext uri="{FF2B5EF4-FFF2-40B4-BE49-F238E27FC236}">
                        <a16:creationId xmlns:a16="http://schemas.microsoft.com/office/drawing/2014/main" id="{83F15DFD-8128-2952-EB1A-5E6FB2FF539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6" name="Group 145">
                  <a:extLst>
                    <a:ext uri="{FF2B5EF4-FFF2-40B4-BE49-F238E27FC236}">
                      <a16:creationId xmlns:a16="http://schemas.microsoft.com/office/drawing/2014/main" id="{CCD0A851-F8C4-5DF0-DBC6-6F5A49928746}"/>
                    </a:ext>
                  </a:extLst>
                </p:cNvPr>
                <p:cNvGrpSpPr/>
                <p:nvPr/>
              </p:nvGrpSpPr>
              <p:grpSpPr>
                <a:xfrm>
                  <a:off x="9372200" y="6293697"/>
                  <a:ext cx="2125575" cy="208552"/>
                  <a:chOff x="1058779" y="5189615"/>
                  <a:chExt cx="2125575" cy="208552"/>
                </a:xfrm>
              </p:grpSpPr>
              <p:sp>
                <p:nvSpPr>
                  <p:cNvPr id="193" name="Oval 192">
                    <a:extLst>
                      <a:ext uri="{FF2B5EF4-FFF2-40B4-BE49-F238E27FC236}">
                        <a16:creationId xmlns:a16="http://schemas.microsoft.com/office/drawing/2014/main" id="{6F069F83-6A46-4F26-1527-C85D29D620D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Oval 193">
                    <a:extLst>
                      <a:ext uri="{FF2B5EF4-FFF2-40B4-BE49-F238E27FC236}">
                        <a16:creationId xmlns:a16="http://schemas.microsoft.com/office/drawing/2014/main" id="{30CC2AE0-8043-35B8-4B3B-2B4E37CF4CD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5" name="Oval 194">
                    <a:extLst>
                      <a:ext uri="{FF2B5EF4-FFF2-40B4-BE49-F238E27FC236}">
                        <a16:creationId xmlns:a16="http://schemas.microsoft.com/office/drawing/2014/main" id="{AD4E5CCA-CE8F-209A-11B4-7DEF195CE88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6" name="Oval 195">
                    <a:extLst>
                      <a:ext uri="{FF2B5EF4-FFF2-40B4-BE49-F238E27FC236}">
                        <a16:creationId xmlns:a16="http://schemas.microsoft.com/office/drawing/2014/main" id="{4A7664D9-4730-ECD7-C9B5-7C067319FBA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7" name="Oval 196">
                    <a:extLst>
                      <a:ext uri="{FF2B5EF4-FFF2-40B4-BE49-F238E27FC236}">
                        <a16:creationId xmlns:a16="http://schemas.microsoft.com/office/drawing/2014/main" id="{8AFF8A37-6E59-7023-BFD0-D43C3826B36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559E4668-9B70-8121-BBC1-F4371DAFC23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7" name="Group 146">
                  <a:extLst>
                    <a:ext uri="{FF2B5EF4-FFF2-40B4-BE49-F238E27FC236}">
                      <a16:creationId xmlns:a16="http://schemas.microsoft.com/office/drawing/2014/main" id="{014DDDC8-605A-A7ED-D55F-8D353C01E4D7}"/>
                    </a:ext>
                  </a:extLst>
                </p:cNvPr>
                <p:cNvGrpSpPr/>
                <p:nvPr/>
              </p:nvGrpSpPr>
              <p:grpSpPr>
                <a:xfrm>
                  <a:off x="12354031" y="6293692"/>
                  <a:ext cx="2125575" cy="208552"/>
                  <a:chOff x="1058779" y="5189615"/>
                  <a:chExt cx="2125575" cy="208552"/>
                </a:xfrm>
              </p:grpSpPr>
              <p:sp>
                <p:nvSpPr>
                  <p:cNvPr id="187" name="Oval 186">
                    <a:extLst>
                      <a:ext uri="{FF2B5EF4-FFF2-40B4-BE49-F238E27FC236}">
                        <a16:creationId xmlns:a16="http://schemas.microsoft.com/office/drawing/2014/main" id="{16E94725-FD24-215B-7201-BD3DED7BCCC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8" name="Oval 187">
                    <a:extLst>
                      <a:ext uri="{FF2B5EF4-FFF2-40B4-BE49-F238E27FC236}">
                        <a16:creationId xmlns:a16="http://schemas.microsoft.com/office/drawing/2014/main" id="{E3037B84-6180-1C48-4585-31882EAFACA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9" name="Oval 188">
                    <a:extLst>
                      <a:ext uri="{FF2B5EF4-FFF2-40B4-BE49-F238E27FC236}">
                        <a16:creationId xmlns:a16="http://schemas.microsoft.com/office/drawing/2014/main" id="{8A6F5D6C-533A-D2EA-337A-588FD68A6FF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0" name="Oval 189">
                    <a:extLst>
                      <a:ext uri="{FF2B5EF4-FFF2-40B4-BE49-F238E27FC236}">
                        <a16:creationId xmlns:a16="http://schemas.microsoft.com/office/drawing/2014/main" id="{732B8499-C063-BA01-1330-6F7B9243FF4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1" name="Oval 190">
                    <a:extLst>
                      <a:ext uri="{FF2B5EF4-FFF2-40B4-BE49-F238E27FC236}">
                        <a16:creationId xmlns:a16="http://schemas.microsoft.com/office/drawing/2014/main" id="{8F49409A-5157-7496-3E94-8B39A8D35E6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2" name="Oval 191">
                    <a:extLst>
                      <a:ext uri="{FF2B5EF4-FFF2-40B4-BE49-F238E27FC236}">
                        <a16:creationId xmlns:a16="http://schemas.microsoft.com/office/drawing/2014/main" id="{A06AC11F-86F5-618B-5189-E6A7185C9DF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8" name="Group 147">
                  <a:extLst>
                    <a:ext uri="{FF2B5EF4-FFF2-40B4-BE49-F238E27FC236}">
                      <a16:creationId xmlns:a16="http://schemas.microsoft.com/office/drawing/2014/main" id="{876EDB52-16AC-3D4B-83AA-BF54B9AEB101}"/>
                    </a:ext>
                  </a:extLst>
                </p:cNvPr>
                <p:cNvGrpSpPr/>
                <p:nvPr/>
              </p:nvGrpSpPr>
              <p:grpSpPr>
                <a:xfrm>
                  <a:off x="15344278" y="6293687"/>
                  <a:ext cx="2125575" cy="208552"/>
                  <a:chOff x="1058779" y="5189615"/>
                  <a:chExt cx="2125575" cy="208552"/>
                </a:xfrm>
              </p:grpSpPr>
              <p:sp>
                <p:nvSpPr>
                  <p:cNvPr id="181" name="Oval 180">
                    <a:extLst>
                      <a:ext uri="{FF2B5EF4-FFF2-40B4-BE49-F238E27FC236}">
                        <a16:creationId xmlns:a16="http://schemas.microsoft.com/office/drawing/2014/main" id="{32CAD909-A23A-2F81-4BE9-7ACF864B88A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2" name="Oval 181">
                    <a:extLst>
                      <a:ext uri="{FF2B5EF4-FFF2-40B4-BE49-F238E27FC236}">
                        <a16:creationId xmlns:a16="http://schemas.microsoft.com/office/drawing/2014/main" id="{1D3D9675-2DB4-A052-6368-316ABAEDAC3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3" name="Oval 182">
                    <a:extLst>
                      <a:ext uri="{FF2B5EF4-FFF2-40B4-BE49-F238E27FC236}">
                        <a16:creationId xmlns:a16="http://schemas.microsoft.com/office/drawing/2014/main" id="{AB1EAF93-0B94-072E-1422-76FCEE8EC6A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4" name="Oval 183">
                    <a:extLst>
                      <a:ext uri="{FF2B5EF4-FFF2-40B4-BE49-F238E27FC236}">
                        <a16:creationId xmlns:a16="http://schemas.microsoft.com/office/drawing/2014/main" id="{06C4FC49-2960-18E2-0995-C96CC2DB892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5" name="Oval 184">
                    <a:extLst>
                      <a:ext uri="{FF2B5EF4-FFF2-40B4-BE49-F238E27FC236}">
                        <a16:creationId xmlns:a16="http://schemas.microsoft.com/office/drawing/2014/main" id="{A40A7B24-678D-693A-ED22-80A7A44DB28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Oval 185">
                    <a:extLst>
                      <a:ext uri="{FF2B5EF4-FFF2-40B4-BE49-F238E27FC236}">
                        <a16:creationId xmlns:a16="http://schemas.microsoft.com/office/drawing/2014/main" id="{A03B92DD-E2D4-6533-6E46-866CDE4FB25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9" name="Oval 148">
                  <a:extLst>
                    <a:ext uri="{FF2B5EF4-FFF2-40B4-BE49-F238E27FC236}">
                      <a16:creationId xmlns:a16="http://schemas.microsoft.com/office/drawing/2014/main" id="{20B6EFB9-B3AB-11BF-0A1C-CA7A1CD5ABB7}"/>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150" name="Oval 149">
                  <a:extLst>
                    <a:ext uri="{FF2B5EF4-FFF2-40B4-BE49-F238E27FC236}">
                      <a16:creationId xmlns:a16="http://schemas.microsoft.com/office/drawing/2014/main" id="{AD6E0ECF-3D5A-BAB8-A4B6-F2500431632A}"/>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151" name="Oval 150">
                  <a:extLst>
                    <a:ext uri="{FF2B5EF4-FFF2-40B4-BE49-F238E27FC236}">
                      <a16:creationId xmlns:a16="http://schemas.microsoft.com/office/drawing/2014/main" id="{F6183819-59B6-5BC7-D373-D85F8FDD56CF}"/>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52" name="Oval 151">
                  <a:extLst>
                    <a:ext uri="{FF2B5EF4-FFF2-40B4-BE49-F238E27FC236}">
                      <a16:creationId xmlns:a16="http://schemas.microsoft.com/office/drawing/2014/main" id="{148AF73F-EBDE-1AD2-6D12-FA63A282A50B}"/>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10</a:t>
                  </a:r>
                  <a:endParaRPr lang="en-IN" dirty="0">
                    <a:latin typeface="Eurostile BQ" pitchFamily="50" charset="0"/>
                  </a:endParaRPr>
                </a:p>
              </p:txBody>
            </p:sp>
            <p:grpSp>
              <p:nvGrpSpPr>
                <p:cNvPr id="153" name="Group 152">
                  <a:extLst>
                    <a:ext uri="{FF2B5EF4-FFF2-40B4-BE49-F238E27FC236}">
                      <a16:creationId xmlns:a16="http://schemas.microsoft.com/office/drawing/2014/main" id="{319303C0-BB65-0885-4E0C-35DF086BD3E6}"/>
                    </a:ext>
                  </a:extLst>
                </p:cNvPr>
                <p:cNvGrpSpPr/>
                <p:nvPr/>
              </p:nvGrpSpPr>
              <p:grpSpPr>
                <a:xfrm>
                  <a:off x="-5807639" y="6293697"/>
                  <a:ext cx="2125575" cy="208552"/>
                  <a:chOff x="1058779" y="5189615"/>
                  <a:chExt cx="2125575" cy="208552"/>
                </a:xfrm>
              </p:grpSpPr>
              <p:sp>
                <p:nvSpPr>
                  <p:cNvPr id="175" name="Oval 174">
                    <a:extLst>
                      <a:ext uri="{FF2B5EF4-FFF2-40B4-BE49-F238E27FC236}">
                        <a16:creationId xmlns:a16="http://schemas.microsoft.com/office/drawing/2014/main" id="{E61109B8-C3CF-4035-BEB6-AE284E498B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6" name="Oval 175">
                    <a:extLst>
                      <a:ext uri="{FF2B5EF4-FFF2-40B4-BE49-F238E27FC236}">
                        <a16:creationId xmlns:a16="http://schemas.microsoft.com/office/drawing/2014/main" id="{AA7AEBA7-59AC-A401-0277-3FE306F87A8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Oval 176">
                    <a:extLst>
                      <a:ext uri="{FF2B5EF4-FFF2-40B4-BE49-F238E27FC236}">
                        <a16:creationId xmlns:a16="http://schemas.microsoft.com/office/drawing/2014/main" id="{540DD94F-B8EA-82D9-4452-CB7CBBC706C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8" name="Oval 177">
                    <a:extLst>
                      <a:ext uri="{FF2B5EF4-FFF2-40B4-BE49-F238E27FC236}">
                        <a16:creationId xmlns:a16="http://schemas.microsoft.com/office/drawing/2014/main" id="{E1AB70C4-4A57-687C-18F8-611763CEA18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9" name="Oval 178">
                    <a:extLst>
                      <a:ext uri="{FF2B5EF4-FFF2-40B4-BE49-F238E27FC236}">
                        <a16:creationId xmlns:a16="http://schemas.microsoft.com/office/drawing/2014/main" id="{DA51E672-7D0D-0AE2-0977-4D92234CE42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0" name="Oval 179">
                    <a:extLst>
                      <a:ext uri="{FF2B5EF4-FFF2-40B4-BE49-F238E27FC236}">
                        <a16:creationId xmlns:a16="http://schemas.microsoft.com/office/drawing/2014/main" id="{FF9D4162-84E6-1807-ACAD-358D46F0588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4" name="Group 153">
                  <a:extLst>
                    <a:ext uri="{FF2B5EF4-FFF2-40B4-BE49-F238E27FC236}">
                      <a16:creationId xmlns:a16="http://schemas.microsoft.com/office/drawing/2014/main" id="{416C1870-637E-8206-9C42-CEB8D18F1686}"/>
                    </a:ext>
                  </a:extLst>
                </p:cNvPr>
                <p:cNvGrpSpPr/>
                <p:nvPr/>
              </p:nvGrpSpPr>
              <p:grpSpPr>
                <a:xfrm>
                  <a:off x="-2817394" y="6293697"/>
                  <a:ext cx="2125575" cy="208552"/>
                  <a:chOff x="1058779" y="5189615"/>
                  <a:chExt cx="2125575" cy="208552"/>
                </a:xfrm>
              </p:grpSpPr>
              <p:sp>
                <p:nvSpPr>
                  <p:cNvPr id="169" name="Oval 168">
                    <a:extLst>
                      <a:ext uri="{FF2B5EF4-FFF2-40B4-BE49-F238E27FC236}">
                        <a16:creationId xmlns:a16="http://schemas.microsoft.com/office/drawing/2014/main" id="{F9247A0E-C959-6AC2-2ECC-24F7E002ED0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Oval 169">
                    <a:extLst>
                      <a:ext uri="{FF2B5EF4-FFF2-40B4-BE49-F238E27FC236}">
                        <a16:creationId xmlns:a16="http://schemas.microsoft.com/office/drawing/2014/main" id="{1F929EBC-5CAB-F871-9E87-CDD5C710A02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Oval 170">
                    <a:extLst>
                      <a:ext uri="{FF2B5EF4-FFF2-40B4-BE49-F238E27FC236}">
                        <a16:creationId xmlns:a16="http://schemas.microsoft.com/office/drawing/2014/main" id="{5D50D0B7-D753-0786-0100-81B81EF1412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2" name="Oval 171">
                    <a:extLst>
                      <a:ext uri="{FF2B5EF4-FFF2-40B4-BE49-F238E27FC236}">
                        <a16:creationId xmlns:a16="http://schemas.microsoft.com/office/drawing/2014/main" id="{51533CD2-8F43-C680-57AF-81D98CCF74C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3" name="Oval 172">
                    <a:extLst>
                      <a:ext uri="{FF2B5EF4-FFF2-40B4-BE49-F238E27FC236}">
                        <a16:creationId xmlns:a16="http://schemas.microsoft.com/office/drawing/2014/main" id="{ECBD6CF4-180A-5547-EFE5-B1D72E75C43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Oval 173">
                    <a:extLst>
                      <a:ext uri="{FF2B5EF4-FFF2-40B4-BE49-F238E27FC236}">
                        <a16:creationId xmlns:a16="http://schemas.microsoft.com/office/drawing/2014/main" id="{663A4BAA-00C8-622F-42B0-7018DF857B6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5" name="Group 154">
                  <a:extLst>
                    <a:ext uri="{FF2B5EF4-FFF2-40B4-BE49-F238E27FC236}">
                      <a16:creationId xmlns:a16="http://schemas.microsoft.com/office/drawing/2014/main" id="{3DCC8BE5-9044-E21B-E13F-894DB6259D95}"/>
                    </a:ext>
                  </a:extLst>
                </p:cNvPr>
                <p:cNvGrpSpPr/>
                <p:nvPr/>
              </p:nvGrpSpPr>
              <p:grpSpPr>
                <a:xfrm>
                  <a:off x="164437" y="6293692"/>
                  <a:ext cx="2125575" cy="208552"/>
                  <a:chOff x="1058779" y="5189615"/>
                  <a:chExt cx="2125575" cy="208552"/>
                </a:xfrm>
              </p:grpSpPr>
              <p:sp>
                <p:nvSpPr>
                  <p:cNvPr id="163" name="Oval 162">
                    <a:extLst>
                      <a:ext uri="{FF2B5EF4-FFF2-40B4-BE49-F238E27FC236}">
                        <a16:creationId xmlns:a16="http://schemas.microsoft.com/office/drawing/2014/main" id="{15B07F48-E11E-4EA1-EFCA-63149D62BBD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Oval 163">
                    <a:extLst>
                      <a:ext uri="{FF2B5EF4-FFF2-40B4-BE49-F238E27FC236}">
                        <a16:creationId xmlns:a16="http://schemas.microsoft.com/office/drawing/2014/main" id="{9ED34436-EE7C-A6A1-522F-1E4655FD319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Oval 164">
                    <a:extLst>
                      <a:ext uri="{FF2B5EF4-FFF2-40B4-BE49-F238E27FC236}">
                        <a16:creationId xmlns:a16="http://schemas.microsoft.com/office/drawing/2014/main" id="{F4B0A941-7E41-B4FE-C0E0-1A66AC2AE8F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6" name="Oval 165">
                    <a:extLst>
                      <a:ext uri="{FF2B5EF4-FFF2-40B4-BE49-F238E27FC236}">
                        <a16:creationId xmlns:a16="http://schemas.microsoft.com/office/drawing/2014/main" id="{7C19DC8C-8BDD-4AD8-2269-3ECE1F5F2DD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Oval 166">
                    <a:extLst>
                      <a:ext uri="{FF2B5EF4-FFF2-40B4-BE49-F238E27FC236}">
                        <a16:creationId xmlns:a16="http://schemas.microsoft.com/office/drawing/2014/main" id="{EDE1D9F5-BD18-1B7D-26F0-A95D27488C0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8" name="Oval 167">
                    <a:extLst>
                      <a:ext uri="{FF2B5EF4-FFF2-40B4-BE49-F238E27FC236}">
                        <a16:creationId xmlns:a16="http://schemas.microsoft.com/office/drawing/2014/main" id="{E96F3E25-6271-662B-1C21-C96E9B2776B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6" name="Group 155">
                  <a:extLst>
                    <a:ext uri="{FF2B5EF4-FFF2-40B4-BE49-F238E27FC236}">
                      <a16:creationId xmlns:a16="http://schemas.microsoft.com/office/drawing/2014/main" id="{72101FDF-6E84-905B-AA00-367F9776D78F}"/>
                    </a:ext>
                  </a:extLst>
                </p:cNvPr>
                <p:cNvGrpSpPr/>
                <p:nvPr/>
              </p:nvGrpSpPr>
              <p:grpSpPr>
                <a:xfrm>
                  <a:off x="3154684" y="6293687"/>
                  <a:ext cx="2125575" cy="208552"/>
                  <a:chOff x="1058779" y="5189615"/>
                  <a:chExt cx="2125575" cy="208552"/>
                </a:xfrm>
              </p:grpSpPr>
              <p:sp>
                <p:nvSpPr>
                  <p:cNvPr id="157" name="Oval 156">
                    <a:extLst>
                      <a:ext uri="{FF2B5EF4-FFF2-40B4-BE49-F238E27FC236}">
                        <a16:creationId xmlns:a16="http://schemas.microsoft.com/office/drawing/2014/main" id="{0A3F1E27-35A1-CD9E-6FF2-5188240EFEE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8" name="Oval 157">
                    <a:extLst>
                      <a:ext uri="{FF2B5EF4-FFF2-40B4-BE49-F238E27FC236}">
                        <a16:creationId xmlns:a16="http://schemas.microsoft.com/office/drawing/2014/main" id="{E820F04F-7045-5090-93DE-9787ADABB43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9" name="Oval 158">
                    <a:extLst>
                      <a:ext uri="{FF2B5EF4-FFF2-40B4-BE49-F238E27FC236}">
                        <a16:creationId xmlns:a16="http://schemas.microsoft.com/office/drawing/2014/main" id="{99FB0E7D-AD84-13A6-4E6B-3892FFE8E65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0" name="Oval 159">
                    <a:extLst>
                      <a:ext uri="{FF2B5EF4-FFF2-40B4-BE49-F238E27FC236}">
                        <a16:creationId xmlns:a16="http://schemas.microsoft.com/office/drawing/2014/main" id="{BC1B5E07-F7AE-0F55-C653-9E621FCFCA2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Oval 160">
                    <a:extLst>
                      <a:ext uri="{FF2B5EF4-FFF2-40B4-BE49-F238E27FC236}">
                        <a16:creationId xmlns:a16="http://schemas.microsoft.com/office/drawing/2014/main" id="{5B2B6578-3FE5-696B-D93A-A39B53D0250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Oval 161">
                    <a:extLst>
                      <a:ext uri="{FF2B5EF4-FFF2-40B4-BE49-F238E27FC236}">
                        <a16:creationId xmlns:a16="http://schemas.microsoft.com/office/drawing/2014/main" id="{8601AD8A-07C9-D021-3263-9EB7BE8C0A5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107" name="Group 106">
              <a:extLst>
                <a:ext uri="{FF2B5EF4-FFF2-40B4-BE49-F238E27FC236}">
                  <a16:creationId xmlns:a16="http://schemas.microsoft.com/office/drawing/2014/main" id="{7B30364F-6849-FC8A-A1CE-58EB14248908}"/>
                </a:ext>
              </a:extLst>
            </p:cNvPr>
            <p:cNvGrpSpPr/>
            <p:nvPr/>
          </p:nvGrpSpPr>
          <p:grpSpPr>
            <a:xfrm>
              <a:off x="17629874" y="6063904"/>
              <a:ext cx="11817816" cy="598755"/>
              <a:chOff x="17629874" y="6063904"/>
              <a:chExt cx="11817816" cy="598755"/>
            </a:xfrm>
          </p:grpSpPr>
          <p:sp>
            <p:nvSpPr>
              <p:cNvPr id="108" name="Oval 107">
                <a:extLst>
                  <a:ext uri="{FF2B5EF4-FFF2-40B4-BE49-F238E27FC236}">
                    <a16:creationId xmlns:a16="http://schemas.microsoft.com/office/drawing/2014/main" id="{D5664B64-2939-39D2-5E83-371065FD9903}"/>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15</a:t>
                </a:r>
              </a:p>
            </p:txBody>
          </p:sp>
          <p:sp>
            <p:nvSpPr>
              <p:cNvPr id="109" name="Oval 108">
                <a:extLst>
                  <a:ext uri="{FF2B5EF4-FFF2-40B4-BE49-F238E27FC236}">
                    <a16:creationId xmlns:a16="http://schemas.microsoft.com/office/drawing/2014/main" id="{79536C29-0D79-217F-C7F3-1A7553EBA503}"/>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16</a:t>
                </a:r>
                <a:endParaRPr lang="en-IN" dirty="0">
                  <a:latin typeface="Eurostile BQ" pitchFamily="50" charset="0"/>
                </a:endParaRPr>
              </a:p>
            </p:txBody>
          </p:sp>
          <p:sp>
            <p:nvSpPr>
              <p:cNvPr id="110" name="Oval 109">
                <a:extLst>
                  <a:ext uri="{FF2B5EF4-FFF2-40B4-BE49-F238E27FC236}">
                    <a16:creationId xmlns:a16="http://schemas.microsoft.com/office/drawing/2014/main" id="{1A439F94-66B9-E6D1-F018-CB59150C8ACB}"/>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1" name="Oval 110">
                <a:extLst>
                  <a:ext uri="{FF2B5EF4-FFF2-40B4-BE49-F238E27FC236}">
                    <a16:creationId xmlns:a16="http://schemas.microsoft.com/office/drawing/2014/main" id="{3AEA5048-CB6C-6638-DF7E-DDB2CF9F5FC6}"/>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12" name="Group 111">
                <a:extLst>
                  <a:ext uri="{FF2B5EF4-FFF2-40B4-BE49-F238E27FC236}">
                    <a16:creationId xmlns:a16="http://schemas.microsoft.com/office/drawing/2014/main" id="{3BF9AA0B-671E-7EB5-2C02-C130FFAA37A0}"/>
                  </a:ext>
                </a:extLst>
              </p:cNvPr>
              <p:cNvGrpSpPr/>
              <p:nvPr/>
            </p:nvGrpSpPr>
            <p:grpSpPr>
              <a:xfrm>
                <a:off x="18359792" y="6293687"/>
                <a:ext cx="2125575" cy="208552"/>
                <a:chOff x="1058779" y="5189615"/>
                <a:chExt cx="2125575" cy="208552"/>
              </a:xfrm>
            </p:grpSpPr>
            <p:sp>
              <p:nvSpPr>
                <p:cNvPr id="134" name="Oval 133">
                  <a:extLst>
                    <a:ext uri="{FF2B5EF4-FFF2-40B4-BE49-F238E27FC236}">
                      <a16:creationId xmlns:a16="http://schemas.microsoft.com/office/drawing/2014/main" id="{82071FD0-CC4F-3B45-F513-7534418BCEB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Oval 134">
                  <a:extLst>
                    <a:ext uri="{FF2B5EF4-FFF2-40B4-BE49-F238E27FC236}">
                      <a16:creationId xmlns:a16="http://schemas.microsoft.com/office/drawing/2014/main" id="{CB3E43EC-F4C1-5638-0BD9-6E8418FA9A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Oval 135">
                  <a:extLst>
                    <a:ext uri="{FF2B5EF4-FFF2-40B4-BE49-F238E27FC236}">
                      <a16:creationId xmlns:a16="http://schemas.microsoft.com/office/drawing/2014/main" id="{B521CD35-F24A-2DCA-CF88-8C3D5BE611E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Oval 136">
                  <a:extLst>
                    <a:ext uri="{FF2B5EF4-FFF2-40B4-BE49-F238E27FC236}">
                      <a16:creationId xmlns:a16="http://schemas.microsoft.com/office/drawing/2014/main" id="{0A949027-2792-41BA-0347-45F5A7C2EEE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Oval 137">
                  <a:extLst>
                    <a:ext uri="{FF2B5EF4-FFF2-40B4-BE49-F238E27FC236}">
                      <a16:creationId xmlns:a16="http://schemas.microsoft.com/office/drawing/2014/main" id="{F48D7003-64F9-1BC4-B77F-396B0A1C41A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Oval 138">
                  <a:extLst>
                    <a:ext uri="{FF2B5EF4-FFF2-40B4-BE49-F238E27FC236}">
                      <a16:creationId xmlns:a16="http://schemas.microsoft.com/office/drawing/2014/main" id="{E50ECC00-54F8-18E8-7752-3315551E85C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3" name="Group 112">
                <a:extLst>
                  <a:ext uri="{FF2B5EF4-FFF2-40B4-BE49-F238E27FC236}">
                    <a16:creationId xmlns:a16="http://schemas.microsoft.com/office/drawing/2014/main" id="{85945656-2F20-C5F2-D0DD-63DDFA666810}"/>
                  </a:ext>
                </a:extLst>
              </p:cNvPr>
              <p:cNvGrpSpPr/>
              <p:nvPr/>
            </p:nvGrpSpPr>
            <p:grpSpPr>
              <a:xfrm>
                <a:off x="21350037" y="6293687"/>
                <a:ext cx="2125575" cy="208552"/>
                <a:chOff x="1058779" y="5189615"/>
                <a:chExt cx="2125575" cy="208552"/>
              </a:xfrm>
            </p:grpSpPr>
            <p:sp>
              <p:nvSpPr>
                <p:cNvPr id="128" name="Oval 127">
                  <a:extLst>
                    <a:ext uri="{FF2B5EF4-FFF2-40B4-BE49-F238E27FC236}">
                      <a16:creationId xmlns:a16="http://schemas.microsoft.com/office/drawing/2014/main" id="{D99645E6-69F6-499A-D499-DFA3FCF8ED7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Oval 128">
                  <a:extLst>
                    <a:ext uri="{FF2B5EF4-FFF2-40B4-BE49-F238E27FC236}">
                      <a16:creationId xmlns:a16="http://schemas.microsoft.com/office/drawing/2014/main" id="{EC8E204D-584B-3C3B-58BA-18BA7F63B71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Oval 129">
                  <a:extLst>
                    <a:ext uri="{FF2B5EF4-FFF2-40B4-BE49-F238E27FC236}">
                      <a16:creationId xmlns:a16="http://schemas.microsoft.com/office/drawing/2014/main" id="{35D3BAA2-FF3C-EB83-F8EB-F5AF6986855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Oval 130">
                  <a:extLst>
                    <a:ext uri="{FF2B5EF4-FFF2-40B4-BE49-F238E27FC236}">
                      <a16:creationId xmlns:a16="http://schemas.microsoft.com/office/drawing/2014/main" id="{4EA38969-4D0B-FEF9-98F4-BD2A29C3919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Oval 131">
                  <a:extLst>
                    <a:ext uri="{FF2B5EF4-FFF2-40B4-BE49-F238E27FC236}">
                      <a16:creationId xmlns:a16="http://schemas.microsoft.com/office/drawing/2014/main" id="{1C4CCD2F-138C-EBC3-70C3-2F22249D5B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Oval 132">
                  <a:extLst>
                    <a:ext uri="{FF2B5EF4-FFF2-40B4-BE49-F238E27FC236}">
                      <a16:creationId xmlns:a16="http://schemas.microsoft.com/office/drawing/2014/main" id="{1EF6328E-FF7A-1A23-5B32-E1CCBE35767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4" name="Group 113">
                <a:extLst>
                  <a:ext uri="{FF2B5EF4-FFF2-40B4-BE49-F238E27FC236}">
                    <a16:creationId xmlns:a16="http://schemas.microsoft.com/office/drawing/2014/main" id="{720ACDBA-CB0A-A470-D261-79DAB1FB111F}"/>
                  </a:ext>
                </a:extLst>
              </p:cNvPr>
              <p:cNvGrpSpPr/>
              <p:nvPr/>
            </p:nvGrpSpPr>
            <p:grpSpPr>
              <a:xfrm>
                <a:off x="24331868" y="6293682"/>
                <a:ext cx="2125575" cy="208552"/>
                <a:chOff x="1058779" y="5189615"/>
                <a:chExt cx="2125575" cy="208552"/>
              </a:xfrm>
            </p:grpSpPr>
            <p:sp>
              <p:nvSpPr>
                <p:cNvPr id="122" name="Oval 121">
                  <a:extLst>
                    <a:ext uri="{FF2B5EF4-FFF2-40B4-BE49-F238E27FC236}">
                      <a16:creationId xmlns:a16="http://schemas.microsoft.com/office/drawing/2014/main" id="{8340E123-3537-3922-2685-5DB41877EB0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Oval 122">
                  <a:extLst>
                    <a:ext uri="{FF2B5EF4-FFF2-40B4-BE49-F238E27FC236}">
                      <a16:creationId xmlns:a16="http://schemas.microsoft.com/office/drawing/2014/main" id="{9E172860-8DEA-9314-61F0-1D02E1B9EE7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Oval 123">
                  <a:extLst>
                    <a:ext uri="{FF2B5EF4-FFF2-40B4-BE49-F238E27FC236}">
                      <a16:creationId xmlns:a16="http://schemas.microsoft.com/office/drawing/2014/main" id="{DBBD81F7-031E-FFCA-CB84-03B2798E4BC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Oval 124">
                  <a:extLst>
                    <a:ext uri="{FF2B5EF4-FFF2-40B4-BE49-F238E27FC236}">
                      <a16:creationId xmlns:a16="http://schemas.microsoft.com/office/drawing/2014/main" id="{EEB98572-07EC-6B0D-4A1C-268FA025546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Oval 125">
                  <a:extLst>
                    <a:ext uri="{FF2B5EF4-FFF2-40B4-BE49-F238E27FC236}">
                      <a16:creationId xmlns:a16="http://schemas.microsoft.com/office/drawing/2014/main" id="{2414708A-0C64-571F-D767-B21CE86675E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FAB13C36-5304-ABC6-4EB6-60C37E58A64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5" name="Group 114">
                <a:extLst>
                  <a:ext uri="{FF2B5EF4-FFF2-40B4-BE49-F238E27FC236}">
                    <a16:creationId xmlns:a16="http://schemas.microsoft.com/office/drawing/2014/main" id="{ABE9D2DD-20F4-9BD1-4AD6-47FD7B938BE0}"/>
                  </a:ext>
                </a:extLst>
              </p:cNvPr>
              <p:cNvGrpSpPr/>
              <p:nvPr/>
            </p:nvGrpSpPr>
            <p:grpSpPr>
              <a:xfrm>
                <a:off x="27322115" y="6293677"/>
                <a:ext cx="2125575" cy="208552"/>
                <a:chOff x="1058779" y="5189615"/>
                <a:chExt cx="2125575" cy="208552"/>
              </a:xfrm>
            </p:grpSpPr>
            <p:sp>
              <p:nvSpPr>
                <p:cNvPr id="116" name="Oval 115">
                  <a:extLst>
                    <a:ext uri="{FF2B5EF4-FFF2-40B4-BE49-F238E27FC236}">
                      <a16:creationId xmlns:a16="http://schemas.microsoft.com/office/drawing/2014/main" id="{310B06CD-9C4E-A496-396C-58C4F3AC5BD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Oval 116">
                  <a:extLst>
                    <a:ext uri="{FF2B5EF4-FFF2-40B4-BE49-F238E27FC236}">
                      <a16:creationId xmlns:a16="http://schemas.microsoft.com/office/drawing/2014/main" id="{61A163A3-23FC-CC01-9A8B-352F649E48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Oval 117">
                  <a:extLst>
                    <a:ext uri="{FF2B5EF4-FFF2-40B4-BE49-F238E27FC236}">
                      <a16:creationId xmlns:a16="http://schemas.microsoft.com/office/drawing/2014/main" id="{B88E816F-C1D8-7B71-D079-E8E051FF8A2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Oval 118">
                  <a:extLst>
                    <a:ext uri="{FF2B5EF4-FFF2-40B4-BE49-F238E27FC236}">
                      <a16:creationId xmlns:a16="http://schemas.microsoft.com/office/drawing/2014/main" id="{5A67B80C-2EFF-B3F9-93F1-92691C6A932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Oval 119">
                  <a:extLst>
                    <a:ext uri="{FF2B5EF4-FFF2-40B4-BE49-F238E27FC236}">
                      <a16:creationId xmlns:a16="http://schemas.microsoft.com/office/drawing/2014/main" id="{DF809456-1F2F-DC50-BAA1-3C29A47380C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Oval 120">
                  <a:extLst>
                    <a:ext uri="{FF2B5EF4-FFF2-40B4-BE49-F238E27FC236}">
                      <a16:creationId xmlns:a16="http://schemas.microsoft.com/office/drawing/2014/main" id="{AD219490-8189-2FBC-44F1-90B91416B72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05" name="Picture 204">
            <a:extLst>
              <a:ext uri="{FF2B5EF4-FFF2-40B4-BE49-F238E27FC236}">
                <a16:creationId xmlns:a16="http://schemas.microsoft.com/office/drawing/2014/main" id="{01791712-5C63-77B8-E83B-1CD7B2857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41804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p:cTn id="13" dur="10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1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1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13">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p:cTn id="19" dur="10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1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13">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13">
                                            <p:txEl>
                                              <p:pRg st="4" end="4"/>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 calcmode="lin" valueType="num">
                                      <p:cBhvr>
                                        <p:cTn id="25" dur="1000" fill="hold"/>
                                        <p:tgtEl>
                                          <p:spTgt spid="13">
                                            <p:txEl>
                                              <p:pRg st="6" end="6"/>
                                            </p:txEl>
                                          </p:spTgt>
                                        </p:tgtEl>
                                        <p:attrNameLst>
                                          <p:attrName>ppt_w</p:attrName>
                                        </p:attrNameLst>
                                      </p:cBhvr>
                                      <p:tavLst>
                                        <p:tav tm="0">
                                          <p:val>
                                            <p:fltVal val="0"/>
                                          </p:val>
                                        </p:tav>
                                        <p:tav tm="100000">
                                          <p:val>
                                            <p:strVal val="#ppt_w"/>
                                          </p:val>
                                        </p:tav>
                                      </p:tavLst>
                                    </p:anim>
                                    <p:anim calcmode="lin" valueType="num">
                                      <p:cBhvr>
                                        <p:cTn id="26" dur="1000" fill="hold"/>
                                        <p:tgtEl>
                                          <p:spTgt spid="13">
                                            <p:txEl>
                                              <p:pRg st="6" end="6"/>
                                            </p:txEl>
                                          </p:spTgt>
                                        </p:tgtEl>
                                        <p:attrNameLst>
                                          <p:attrName>ppt_h</p:attrName>
                                        </p:attrNameLst>
                                      </p:cBhvr>
                                      <p:tavLst>
                                        <p:tav tm="0">
                                          <p:val>
                                            <p:fltVal val="0"/>
                                          </p:val>
                                        </p:tav>
                                        <p:tav tm="100000">
                                          <p:val>
                                            <p:strVal val="#ppt_h"/>
                                          </p:val>
                                        </p:tav>
                                      </p:tavLst>
                                    </p:anim>
                                    <p:anim calcmode="lin" valueType="num">
                                      <p:cBhvr>
                                        <p:cTn id="27" dur="1000" fill="hold"/>
                                        <p:tgtEl>
                                          <p:spTgt spid="13">
                                            <p:txEl>
                                              <p:pRg st="6" end="6"/>
                                            </p:txEl>
                                          </p:spTgt>
                                        </p:tgtEl>
                                        <p:attrNameLst>
                                          <p:attrName>style.rotation</p:attrName>
                                        </p:attrNameLst>
                                      </p:cBhvr>
                                      <p:tavLst>
                                        <p:tav tm="0">
                                          <p:val>
                                            <p:fltVal val="90"/>
                                          </p:val>
                                        </p:tav>
                                        <p:tav tm="100000">
                                          <p:val>
                                            <p:fltVal val="0"/>
                                          </p:val>
                                        </p:tav>
                                      </p:tavLst>
                                    </p:anim>
                                    <p:animEffect transition="in" filter="fade">
                                      <p:cBhvr>
                                        <p:cTn id="28" dur="1000"/>
                                        <p:tgtEl>
                                          <p:spTgt spid="13">
                                            <p:txEl>
                                              <p:pRg st="6" end="6"/>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 calcmode="lin" valueType="num">
                                      <p:cBhvr>
                                        <p:cTn id="31" dur="1000" fill="hold"/>
                                        <p:tgtEl>
                                          <p:spTgt spid="13">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13">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13">
                                            <p:txEl>
                                              <p:pRg st="7" end="7"/>
                                            </p:txEl>
                                          </p:spTgt>
                                        </p:tgtEl>
                                        <p:attrNameLst>
                                          <p:attrName>style.rotation</p:attrName>
                                        </p:attrNameLst>
                                      </p:cBhvr>
                                      <p:tavLst>
                                        <p:tav tm="0">
                                          <p:val>
                                            <p:fltVal val="90"/>
                                          </p:val>
                                        </p:tav>
                                        <p:tav tm="100000">
                                          <p:val>
                                            <p:fltVal val="0"/>
                                          </p:val>
                                        </p:tav>
                                      </p:tavLst>
                                    </p:anim>
                                    <p:animEffect transition="in" filter="fade">
                                      <p:cBhvr>
                                        <p:cTn id="34" dur="1000"/>
                                        <p:tgtEl>
                                          <p:spTgt spid="13">
                                            <p:txEl>
                                              <p:pRg st="7" end="7"/>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anim calcmode="lin" valueType="num">
                                      <p:cBhvr>
                                        <p:cTn id="37" dur="1000" fill="hold"/>
                                        <p:tgtEl>
                                          <p:spTgt spid="13">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13">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13">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13">
                                            <p:txEl>
                                              <p:pRg st="8" end="8"/>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anim calcmode="lin" valueType="num">
                                      <p:cBhvr>
                                        <p:cTn id="43" dur="1000" fill="hold"/>
                                        <p:tgtEl>
                                          <p:spTgt spid="13">
                                            <p:txEl>
                                              <p:pRg st="9" end="9"/>
                                            </p:txEl>
                                          </p:spTgt>
                                        </p:tgtEl>
                                        <p:attrNameLst>
                                          <p:attrName>ppt_w</p:attrName>
                                        </p:attrNameLst>
                                      </p:cBhvr>
                                      <p:tavLst>
                                        <p:tav tm="0">
                                          <p:val>
                                            <p:fltVal val="0"/>
                                          </p:val>
                                        </p:tav>
                                        <p:tav tm="100000">
                                          <p:val>
                                            <p:strVal val="#ppt_w"/>
                                          </p:val>
                                        </p:tav>
                                      </p:tavLst>
                                    </p:anim>
                                    <p:anim calcmode="lin" valueType="num">
                                      <p:cBhvr>
                                        <p:cTn id="44" dur="1000" fill="hold"/>
                                        <p:tgtEl>
                                          <p:spTgt spid="13">
                                            <p:txEl>
                                              <p:pRg st="9" end="9"/>
                                            </p:txEl>
                                          </p:spTgt>
                                        </p:tgtEl>
                                        <p:attrNameLst>
                                          <p:attrName>ppt_h</p:attrName>
                                        </p:attrNameLst>
                                      </p:cBhvr>
                                      <p:tavLst>
                                        <p:tav tm="0">
                                          <p:val>
                                            <p:fltVal val="0"/>
                                          </p:val>
                                        </p:tav>
                                        <p:tav tm="100000">
                                          <p:val>
                                            <p:strVal val="#ppt_h"/>
                                          </p:val>
                                        </p:tav>
                                      </p:tavLst>
                                    </p:anim>
                                    <p:anim calcmode="lin" valueType="num">
                                      <p:cBhvr>
                                        <p:cTn id="45" dur="1000" fill="hold"/>
                                        <p:tgtEl>
                                          <p:spTgt spid="13">
                                            <p:txEl>
                                              <p:pRg st="9" end="9"/>
                                            </p:txEl>
                                          </p:spTgt>
                                        </p:tgtEl>
                                        <p:attrNameLst>
                                          <p:attrName>style.rotation</p:attrName>
                                        </p:attrNameLst>
                                      </p:cBhvr>
                                      <p:tavLst>
                                        <p:tav tm="0">
                                          <p:val>
                                            <p:fltVal val="90"/>
                                          </p:val>
                                        </p:tav>
                                        <p:tav tm="100000">
                                          <p:val>
                                            <p:fltVal val="0"/>
                                          </p:val>
                                        </p:tav>
                                      </p:tavLst>
                                    </p:anim>
                                    <p:animEffect transition="in" filter="fade">
                                      <p:cBhvr>
                                        <p:cTn id="46" dur="1000"/>
                                        <p:tgtEl>
                                          <p:spTgt spid="13">
                                            <p:txEl>
                                              <p:pRg st="9" end="9"/>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13">
                                            <p:txEl>
                                              <p:pRg st="10" end="10"/>
                                            </p:txEl>
                                          </p:spTgt>
                                        </p:tgtEl>
                                        <p:attrNameLst>
                                          <p:attrName>style.visibility</p:attrName>
                                        </p:attrNameLst>
                                      </p:cBhvr>
                                      <p:to>
                                        <p:strVal val="visible"/>
                                      </p:to>
                                    </p:set>
                                    <p:anim calcmode="lin" valueType="num">
                                      <p:cBhvr>
                                        <p:cTn id="49" dur="1000" fill="hold"/>
                                        <p:tgtEl>
                                          <p:spTgt spid="13">
                                            <p:txEl>
                                              <p:pRg st="10" end="10"/>
                                            </p:txEl>
                                          </p:spTgt>
                                        </p:tgtEl>
                                        <p:attrNameLst>
                                          <p:attrName>ppt_w</p:attrName>
                                        </p:attrNameLst>
                                      </p:cBhvr>
                                      <p:tavLst>
                                        <p:tav tm="0">
                                          <p:val>
                                            <p:fltVal val="0"/>
                                          </p:val>
                                        </p:tav>
                                        <p:tav tm="100000">
                                          <p:val>
                                            <p:strVal val="#ppt_w"/>
                                          </p:val>
                                        </p:tav>
                                      </p:tavLst>
                                    </p:anim>
                                    <p:anim calcmode="lin" valueType="num">
                                      <p:cBhvr>
                                        <p:cTn id="50" dur="1000" fill="hold"/>
                                        <p:tgtEl>
                                          <p:spTgt spid="13">
                                            <p:txEl>
                                              <p:pRg st="10" end="10"/>
                                            </p:txEl>
                                          </p:spTgt>
                                        </p:tgtEl>
                                        <p:attrNameLst>
                                          <p:attrName>ppt_h</p:attrName>
                                        </p:attrNameLst>
                                      </p:cBhvr>
                                      <p:tavLst>
                                        <p:tav tm="0">
                                          <p:val>
                                            <p:fltVal val="0"/>
                                          </p:val>
                                        </p:tav>
                                        <p:tav tm="100000">
                                          <p:val>
                                            <p:strVal val="#ppt_h"/>
                                          </p:val>
                                        </p:tav>
                                      </p:tavLst>
                                    </p:anim>
                                    <p:anim calcmode="lin" valueType="num">
                                      <p:cBhvr>
                                        <p:cTn id="51" dur="1000" fill="hold"/>
                                        <p:tgtEl>
                                          <p:spTgt spid="13">
                                            <p:txEl>
                                              <p:pRg st="10" end="10"/>
                                            </p:txEl>
                                          </p:spTgt>
                                        </p:tgtEl>
                                        <p:attrNameLst>
                                          <p:attrName>style.rotation</p:attrName>
                                        </p:attrNameLst>
                                      </p:cBhvr>
                                      <p:tavLst>
                                        <p:tav tm="0">
                                          <p:val>
                                            <p:fltVal val="90"/>
                                          </p:val>
                                        </p:tav>
                                        <p:tav tm="100000">
                                          <p:val>
                                            <p:fltVal val="0"/>
                                          </p:val>
                                        </p:tav>
                                      </p:tavLst>
                                    </p:anim>
                                    <p:animEffect transition="in" filter="fade">
                                      <p:cBhvr>
                                        <p:cTn id="52" dur="1000"/>
                                        <p:tgtEl>
                                          <p:spTgt spid="13">
                                            <p:txEl>
                                              <p:pRg st="10" end="10"/>
                                            </p:txEl>
                                          </p:spTgt>
                                        </p:tgtEl>
                                      </p:cBhvr>
                                    </p:animEffect>
                                  </p:childTnLst>
                                </p:cTn>
                              </p:par>
                              <p:par>
                                <p:cTn id="53" presetID="35" presetClass="path" presetSubtype="0" accel="50000" decel="50000" fill="hold" nodeType="withEffect">
                                  <p:stCondLst>
                                    <p:cond delay="0"/>
                                  </p:stCondLst>
                                  <p:childTnLst>
                                    <p:animMotion origin="layout" path="M 2.08333E-7 0 L -0.24557 -0.00208 " pathEditMode="relative" rAng="0" ptsTypes="AA">
                                      <p:cBhvr>
                                        <p:cTn id="54" dur="2000" fill="hold"/>
                                        <p:tgtEl>
                                          <p:spTgt spid="105"/>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032EF5-52C0-67F1-407A-1D7CE219D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E7F20CD-A000-F995-8F0C-E71B80F91848}"/>
              </a:ext>
            </a:extLst>
          </p:cNvPr>
          <p:cNvPicPr>
            <a:picLocks noChangeAspect="1"/>
          </p:cNvPicPr>
          <p:nvPr/>
        </p:nvPicPr>
        <p:blipFill>
          <a:blip r:embed="rId3"/>
          <a:stretch>
            <a:fillRect/>
          </a:stretch>
        </p:blipFill>
        <p:spPr>
          <a:xfrm>
            <a:off x="5949696" y="-65785"/>
            <a:ext cx="6242304" cy="3168648"/>
          </a:xfrm>
          <a:prstGeom prst="rect">
            <a:avLst/>
          </a:prstGeom>
        </p:spPr>
      </p:pic>
      <p:pic>
        <p:nvPicPr>
          <p:cNvPr id="6" name="Picture 5">
            <a:extLst>
              <a:ext uri="{FF2B5EF4-FFF2-40B4-BE49-F238E27FC236}">
                <a16:creationId xmlns:a16="http://schemas.microsoft.com/office/drawing/2014/main" id="{8B35DF30-FBF9-4F97-7C8C-F8A17E3E732A}"/>
              </a:ext>
            </a:extLst>
          </p:cNvPr>
          <p:cNvPicPr>
            <a:picLocks noChangeAspect="1"/>
          </p:cNvPicPr>
          <p:nvPr/>
        </p:nvPicPr>
        <p:blipFill>
          <a:blip r:embed="rId4"/>
          <a:stretch>
            <a:fillRect/>
          </a:stretch>
        </p:blipFill>
        <p:spPr>
          <a:xfrm>
            <a:off x="0" y="3755137"/>
            <a:ext cx="6119353" cy="3102864"/>
          </a:xfrm>
          <a:prstGeom prst="rect">
            <a:avLst/>
          </a:prstGeom>
        </p:spPr>
      </p:pic>
    </p:spTree>
    <p:extLst>
      <p:ext uri="{BB962C8B-B14F-4D97-AF65-F5344CB8AC3E}">
        <p14:creationId xmlns:p14="http://schemas.microsoft.com/office/powerpoint/2010/main" val="372644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virus in a city&#10;&#10;AI-generated content may be incorrect.">
            <a:extLst>
              <a:ext uri="{FF2B5EF4-FFF2-40B4-BE49-F238E27FC236}">
                <a16:creationId xmlns:a16="http://schemas.microsoft.com/office/drawing/2014/main" id="{923CBCAF-B363-1E88-A457-BCD361A0B7D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63F127-1F4C-666E-C595-415C4BDFA637}"/>
              </a:ext>
            </a:extLst>
          </p:cNvPr>
          <p:cNvSpPr txBox="1"/>
          <p:nvPr/>
        </p:nvSpPr>
        <p:spPr>
          <a:xfrm>
            <a:off x="193040" y="1659374"/>
            <a:ext cx="11805920" cy="4890057"/>
          </a:xfrm>
          <a:prstGeom prst="rect">
            <a:avLst/>
          </a:prstGeom>
          <a:noFill/>
        </p:spPr>
        <p:txBody>
          <a:bodyPr wrap="square">
            <a:spAutoFit/>
          </a:bodyPr>
          <a:lstStyle/>
          <a:p>
            <a:pPr>
              <a:lnSpc>
                <a:spcPct val="150000"/>
              </a:lnSpc>
            </a:pPr>
            <a:r>
              <a:rPr lang="en-US" sz="2400" b="1" dirty="0" err="1">
                <a:solidFill>
                  <a:schemeClr val="bg1"/>
                </a:solidFill>
                <a:latin typeface="Times New Roman" panose="02020603050405020304" pitchFamily="18" charset="0"/>
                <a:cs typeface="Times New Roman" panose="02020603050405020304" pitchFamily="18" charset="0"/>
              </a:rPr>
              <a:t>MetaboliT</a:t>
            </a:r>
            <a:r>
              <a:rPr lang="en-US" sz="2400" b="1" dirty="0">
                <a:solidFill>
                  <a:schemeClr val="bg1"/>
                </a:solidFill>
                <a:latin typeface="Times New Roman" panose="02020603050405020304" pitchFamily="18" charset="0"/>
                <a:cs typeface="Times New Roman" panose="02020603050405020304" pitchFamily="18" charset="0"/>
              </a:rPr>
              <a:t> Layer</a:t>
            </a:r>
            <a:endParaRPr lang="fa-IR" sz="2400"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sz="24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Active metabolic reactions examine </a:t>
            </a:r>
            <a:r>
              <a:rPr lang="en-US" dirty="0" err="1">
                <a:solidFill>
                  <a:schemeClr val="bg1"/>
                </a:solidFill>
                <a:latin typeface="Times New Roman" panose="02020603050405020304" pitchFamily="18" charset="0"/>
                <a:cs typeface="Times New Roman" panose="02020603050405020304" pitchFamily="18" charset="0"/>
              </a:rPr>
              <a:t>metabolit</a:t>
            </a:r>
            <a:r>
              <a:rPr lang="en-US" dirty="0">
                <a:solidFill>
                  <a:schemeClr val="bg1"/>
                </a:solidFill>
                <a:latin typeface="Times New Roman" panose="02020603050405020304" pitchFamily="18" charset="0"/>
                <a:cs typeface="Times New Roman" panose="02020603050405020304" pitchFamily="18" charset="0"/>
              </a:rPr>
              <a:t> pathways in progress and metabolites produced or consumed.</a:t>
            </a: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b="1" dirty="0">
                <a:solidFill>
                  <a:schemeClr val="bg1"/>
                </a:solidFill>
                <a:latin typeface="Times New Roman" panose="02020603050405020304" pitchFamily="18" charset="0"/>
                <a:cs typeface="Times New Roman" panose="02020603050405020304" pitchFamily="18" charset="0"/>
              </a:rPr>
              <a:t>Investigating things like</a:t>
            </a:r>
            <a:endParaRPr lang="fa-IR"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Short Chain Fatty Acids (SCFAs)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Drug Metabolites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Toxic or Protective Metabolites</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411495A-D01A-E6A6-F603-F2CDC6516E7F}"/>
              </a:ext>
            </a:extLst>
          </p:cNvPr>
          <p:cNvGrpSpPr/>
          <p:nvPr/>
        </p:nvGrpSpPr>
        <p:grpSpPr>
          <a:xfrm>
            <a:off x="-15538670" y="6152876"/>
            <a:ext cx="35985247" cy="598765"/>
            <a:chOff x="-6537557" y="6063904"/>
            <a:chExt cx="35985247" cy="598765"/>
          </a:xfrm>
        </p:grpSpPr>
        <p:grpSp>
          <p:nvGrpSpPr>
            <p:cNvPr id="3" name="Group 2">
              <a:extLst>
                <a:ext uri="{FF2B5EF4-FFF2-40B4-BE49-F238E27FC236}">
                  <a16:creationId xmlns:a16="http://schemas.microsoft.com/office/drawing/2014/main" id="{71FF3F97-0C48-F7C5-BC8C-106F98B073FB}"/>
                </a:ext>
              </a:extLst>
            </p:cNvPr>
            <p:cNvGrpSpPr/>
            <p:nvPr/>
          </p:nvGrpSpPr>
          <p:grpSpPr>
            <a:xfrm>
              <a:off x="-6537557" y="6063914"/>
              <a:ext cx="24007410" cy="598755"/>
              <a:chOff x="-6537557" y="6063914"/>
              <a:chExt cx="24007410" cy="598755"/>
            </a:xfrm>
          </p:grpSpPr>
          <p:sp>
            <p:nvSpPr>
              <p:cNvPr id="39" name="Oval 38">
                <a:extLst>
                  <a:ext uri="{FF2B5EF4-FFF2-40B4-BE49-F238E27FC236}">
                    <a16:creationId xmlns:a16="http://schemas.microsoft.com/office/drawing/2014/main" id="{366949CC-8AA2-3FCC-7F7C-44CC3E7493CA}"/>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11</a:t>
                </a:r>
                <a:endParaRPr lang="en-IN" sz="2000" dirty="0">
                  <a:latin typeface="Eurostile BQ" pitchFamily="50" charset="0"/>
                </a:endParaRPr>
              </a:p>
            </p:txBody>
          </p:sp>
          <p:grpSp>
            <p:nvGrpSpPr>
              <p:cNvPr id="40" name="Group 39">
                <a:extLst>
                  <a:ext uri="{FF2B5EF4-FFF2-40B4-BE49-F238E27FC236}">
                    <a16:creationId xmlns:a16="http://schemas.microsoft.com/office/drawing/2014/main" id="{15E77E34-805A-4587-38D3-062C832FA5DA}"/>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1043E145-C870-B76D-04DB-8BD04CF3E9BF}"/>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12</a:t>
                  </a:r>
                  <a:endParaRPr lang="en-IN" dirty="0">
                    <a:latin typeface="Eurostile BQ" pitchFamily="50" charset="0"/>
                  </a:endParaRPr>
                </a:p>
              </p:txBody>
            </p:sp>
            <p:sp>
              <p:nvSpPr>
                <p:cNvPr id="42" name="Oval 41">
                  <a:extLst>
                    <a:ext uri="{FF2B5EF4-FFF2-40B4-BE49-F238E27FC236}">
                      <a16:creationId xmlns:a16="http://schemas.microsoft.com/office/drawing/2014/main" id="{CA1C2931-ADF5-D519-ADDE-6B6D5A96CC3F}"/>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13</a:t>
                  </a:r>
                  <a:endParaRPr lang="en-IN" sz="1600" dirty="0">
                    <a:latin typeface="Eurostile BQ" pitchFamily="50" charset="0"/>
                  </a:endParaRPr>
                </a:p>
              </p:txBody>
            </p:sp>
            <p:sp>
              <p:nvSpPr>
                <p:cNvPr id="43" name="Oval 42">
                  <a:extLst>
                    <a:ext uri="{FF2B5EF4-FFF2-40B4-BE49-F238E27FC236}">
                      <a16:creationId xmlns:a16="http://schemas.microsoft.com/office/drawing/2014/main" id="{42FFBBB4-AA7C-DEE8-7E2F-1C68990629B0}"/>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14</a:t>
                  </a:r>
                </a:p>
              </p:txBody>
            </p:sp>
            <p:grpSp>
              <p:nvGrpSpPr>
                <p:cNvPr id="44" name="Group 43">
                  <a:extLst>
                    <a:ext uri="{FF2B5EF4-FFF2-40B4-BE49-F238E27FC236}">
                      <a16:creationId xmlns:a16="http://schemas.microsoft.com/office/drawing/2014/main" id="{2DBABC56-A1D8-CF91-2609-AF0BD32810E5}"/>
                    </a:ext>
                  </a:extLst>
                </p:cNvPr>
                <p:cNvGrpSpPr/>
                <p:nvPr/>
              </p:nvGrpSpPr>
              <p:grpSpPr>
                <a:xfrm>
                  <a:off x="6381955" y="6293697"/>
                  <a:ext cx="2125575" cy="208552"/>
                  <a:chOff x="1058779" y="5189615"/>
                  <a:chExt cx="2125575" cy="208552"/>
                </a:xfrm>
              </p:grpSpPr>
              <p:sp>
                <p:nvSpPr>
                  <p:cNvPr id="98" name="Oval 97">
                    <a:extLst>
                      <a:ext uri="{FF2B5EF4-FFF2-40B4-BE49-F238E27FC236}">
                        <a16:creationId xmlns:a16="http://schemas.microsoft.com/office/drawing/2014/main" id="{A74EE1ED-32B4-9849-B00F-14294E21EF4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DD70B741-799E-90AF-5DE0-4946583AC0D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282251BF-463F-7E3B-55BA-4D914FA3D2B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FD31C3E5-F609-2D74-12DD-1F12DB17DA1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A0A9ADA1-E1CB-421C-5E0D-E5546900599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2CE1E3D9-05DF-B3DC-A2F2-A3078A809AC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8EF0CEC7-6D1C-7CF1-F025-04CA94CAFC14}"/>
                    </a:ext>
                  </a:extLst>
                </p:cNvPr>
                <p:cNvGrpSpPr/>
                <p:nvPr/>
              </p:nvGrpSpPr>
              <p:grpSpPr>
                <a:xfrm>
                  <a:off x="9372200" y="6293697"/>
                  <a:ext cx="2125575" cy="208552"/>
                  <a:chOff x="1058779" y="5189615"/>
                  <a:chExt cx="2125575" cy="208552"/>
                </a:xfrm>
              </p:grpSpPr>
              <p:sp>
                <p:nvSpPr>
                  <p:cNvPr id="92" name="Oval 91">
                    <a:extLst>
                      <a:ext uri="{FF2B5EF4-FFF2-40B4-BE49-F238E27FC236}">
                        <a16:creationId xmlns:a16="http://schemas.microsoft.com/office/drawing/2014/main" id="{E869E785-5B05-D569-EE71-EF231A4C06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CF63C689-ADAA-937A-6FB5-4325DA50ABB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34B9C1E2-BE29-A89C-733C-7D733E52023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F93301B0-8EB0-EFF0-FA2E-E0C83D35C05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07EE143A-CD0B-2BBD-DF70-8EA33739441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2045293D-B50E-0174-8AD3-6A41E4837C0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C3E3D6AD-8DCA-E9D2-EA2D-54C2A4BDBC7B}"/>
                    </a:ext>
                  </a:extLst>
                </p:cNvPr>
                <p:cNvGrpSpPr/>
                <p:nvPr/>
              </p:nvGrpSpPr>
              <p:grpSpPr>
                <a:xfrm>
                  <a:off x="12354031" y="6293692"/>
                  <a:ext cx="2125575" cy="208552"/>
                  <a:chOff x="1058779" y="5189615"/>
                  <a:chExt cx="2125575" cy="208552"/>
                </a:xfrm>
              </p:grpSpPr>
              <p:sp>
                <p:nvSpPr>
                  <p:cNvPr id="86" name="Oval 85">
                    <a:extLst>
                      <a:ext uri="{FF2B5EF4-FFF2-40B4-BE49-F238E27FC236}">
                        <a16:creationId xmlns:a16="http://schemas.microsoft.com/office/drawing/2014/main" id="{0BEFF9D9-1955-DFB7-F441-E694CB1F2E2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B04217D0-946C-FEA5-F2FB-0FAE07F5D9C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2F70EB7A-5247-C1A2-75F5-1B212B7CC53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D743B03B-1E04-8469-73F2-A61CFCBBAD0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040F0F06-79F5-0335-7F2D-BCD8E20BAFF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5999B01F-ABF9-2DAC-FF62-1E4DEDBF2A6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8ACA42F3-E2BD-6C35-6307-9262FFFCAEE7}"/>
                    </a:ext>
                  </a:extLst>
                </p:cNvPr>
                <p:cNvGrpSpPr/>
                <p:nvPr/>
              </p:nvGrpSpPr>
              <p:grpSpPr>
                <a:xfrm>
                  <a:off x="15344278" y="6293687"/>
                  <a:ext cx="2125575" cy="208552"/>
                  <a:chOff x="1058779" y="5189615"/>
                  <a:chExt cx="2125575" cy="208552"/>
                </a:xfrm>
              </p:grpSpPr>
              <p:sp>
                <p:nvSpPr>
                  <p:cNvPr id="80" name="Oval 79">
                    <a:extLst>
                      <a:ext uri="{FF2B5EF4-FFF2-40B4-BE49-F238E27FC236}">
                        <a16:creationId xmlns:a16="http://schemas.microsoft.com/office/drawing/2014/main" id="{89920E7C-179F-E9BA-0398-7F3992B8A50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7818AE16-2C86-3865-6FCB-0F9FDB83A96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E3FBD791-9A09-0367-1D46-4913713B12F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9221BD6C-C584-63E9-9E07-CC5D49B37ED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73B99FBB-285F-1B16-D172-DF429B21BDF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B17B790D-D3E5-F621-B4BB-62CB20ABE8C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8" name="Oval 47">
                  <a:extLst>
                    <a:ext uri="{FF2B5EF4-FFF2-40B4-BE49-F238E27FC236}">
                      <a16:creationId xmlns:a16="http://schemas.microsoft.com/office/drawing/2014/main" id="{018313C3-BF4E-4DA4-C637-2A7D4784C8B5}"/>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sp>
              <p:nvSpPr>
                <p:cNvPr id="49" name="Oval 48">
                  <a:extLst>
                    <a:ext uri="{FF2B5EF4-FFF2-40B4-BE49-F238E27FC236}">
                      <a16:creationId xmlns:a16="http://schemas.microsoft.com/office/drawing/2014/main" id="{0676E585-D2BF-3D23-E17D-D4B9BEA17941}"/>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50" name="Oval 49">
                  <a:extLst>
                    <a:ext uri="{FF2B5EF4-FFF2-40B4-BE49-F238E27FC236}">
                      <a16:creationId xmlns:a16="http://schemas.microsoft.com/office/drawing/2014/main" id="{6292C828-AB8B-1F74-254A-71E362AF6EF3}"/>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51" name="Oval 50">
                  <a:extLst>
                    <a:ext uri="{FF2B5EF4-FFF2-40B4-BE49-F238E27FC236}">
                      <a16:creationId xmlns:a16="http://schemas.microsoft.com/office/drawing/2014/main" id="{F85D8E06-9E39-40E9-1369-BE5BADEA3F7E}"/>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10</a:t>
                  </a:r>
                  <a:endParaRPr lang="en-IN" dirty="0">
                    <a:latin typeface="Eurostile BQ" pitchFamily="50" charset="0"/>
                  </a:endParaRPr>
                </a:p>
              </p:txBody>
            </p:sp>
            <p:grpSp>
              <p:nvGrpSpPr>
                <p:cNvPr id="52" name="Group 51">
                  <a:extLst>
                    <a:ext uri="{FF2B5EF4-FFF2-40B4-BE49-F238E27FC236}">
                      <a16:creationId xmlns:a16="http://schemas.microsoft.com/office/drawing/2014/main" id="{B1BB9CE0-3EBD-6698-9863-7B748FBF3C6C}"/>
                    </a:ext>
                  </a:extLst>
                </p:cNvPr>
                <p:cNvGrpSpPr/>
                <p:nvPr/>
              </p:nvGrpSpPr>
              <p:grpSpPr>
                <a:xfrm>
                  <a:off x="-5807639" y="6293697"/>
                  <a:ext cx="2125575" cy="208552"/>
                  <a:chOff x="1058779" y="5189615"/>
                  <a:chExt cx="2125575" cy="208552"/>
                </a:xfrm>
              </p:grpSpPr>
              <p:sp>
                <p:nvSpPr>
                  <p:cNvPr id="74" name="Oval 73">
                    <a:extLst>
                      <a:ext uri="{FF2B5EF4-FFF2-40B4-BE49-F238E27FC236}">
                        <a16:creationId xmlns:a16="http://schemas.microsoft.com/office/drawing/2014/main" id="{10EF390D-20BC-AD85-B2CD-C0024E4F995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B4C5DA92-F769-A246-7324-790F93C65C3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D2D8A821-FB3D-2B96-DCF0-F818AC5EC72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E7239653-4018-B1A4-2138-7B38A4CF44E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4E8D04AE-092A-4E36-F59E-6C09F81C179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0057363C-CFD6-477E-0731-7A8724C84B1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9436C2D3-7622-1E08-CB8E-9D3B41DBBA09}"/>
                    </a:ext>
                  </a:extLst>
                </p:cNvPr>
                <p:cNvGrpSpPr/>
                <p:nvPr/>
              </p:nvGrpSpPr>
              <p:grpSpPr>
                <a:xfrm>
                  <a:off x="-2817394" y="6293697"/>
                  <a:ext cx="2125575" cy="208552"/>
                  <a:chOff x="1058779" y="5189615"/>
                  <a:chExt cx="2125575" cy="208552"/>
                </a:xfrm>
              </p:grpSpPr>
              <p:sp>
                <p:nvSpPr>
                  <p:cNvPr id="68" name="Oval 67">
                    <a:extLst>
                      <a:ext uri="{FF2B5EF4-FFF2-40B4-BE49-F238E27FC236}">
                        <a16:creationId xmlns:a16="http://schemas.microsoft.com/office/drawing/2014/main" id="{E19A3596-8540-EB0E-4976-42B01C69C46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524ABF21-4E97-B0EB-7B75-E556CAB74F6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48969BCE-A1DC-2E63-40F4-1E863726F34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CE8EE81B-D792-0D8A-5D61-DD080B4FFFB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19035AFF-042C-42DA-89F5-94994F9632F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4286D562-963B-CD0E-185B-80D5EF1F327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6D919CB1-F83B-BFAC-6F22-DACFFFC20ABE}"/>
                    </a:ext>
                  </a:extLst>
                </p:cNvPr>
                <p:cNvGrpSpPr/>
                <p:nvPr/>
              </p:nvGrpSpPr>
              <p:grpSpPr>
                <a:xfrm>
                  <a:off x="164437" y="6293692"/>
                  <a:ext cx="2125575" cy="208552"/>
                  <a:chOff x="1058779" y="5189615"/>
                  <a:chExt cx="2125575" cy="208552"/>
                </a:xfrm>
              </p:grpSpPr>
              <p:sp>
                <p:nvSpPr>
                  <p:cNvPr id="62" name="Oval 61">
                    <a:extLst>
                      <a:ext uri="{FF2B5EF4-FFF2-40B4-BE49-F238E27FC236}">
                        <a16:creationId xmlns:a16="http://schemas.microsoft.com/office/drawing/2014/main" id="{86F944CF-4727-164D-A11E-9E82086764D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2DC69BE0-A1C1-4AAF-65B9-4AA54A30093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9B8A25F7-70A5-2A36-F782-A404D6F5EC9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E33E6DBF-C48A-9483-E281-D2969B38DF0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4F78FAE7-EF56-5BB5-D85A-7A9C61956D1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F1D8BA6E-9EE5-BAF4-D389-27A2213B15D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34AC3FAE-A642-B661-F443-9853396DA3FE}"/>
                    </a:ext>
                  </a:extLst>
                </p:cNvPr>
                <p:cNvGrpSpPr/>
                <p:nvPr/>
              </p:nvGrpSpPr>
              <p:grpSpPr>
                <a:xfrm>
                  <a:off x="3154684" y="6293687"/>
                  <a:ext cx="2125575" cy="208552"/>
                  <a:chOff x="1058779" y="5189615"/>
                  <a:chExt cx="2125575" cy="208552"/>
                </a:xfrm>
              </p:grpSpPr>
              <p:sp>
                <p:nvSpPr>
                  <p:cNvPr id="56" name="Oval 55">
                    <a:extLst>
                      <a:ext uri="{FF2B5EF4-FFF2-40B4-BE49-F238E27FC236}">
                        <a16:creationId xmlns:a16="http://schemas.microsoft.com/office/drawing/2014/main" id="{52F8D2E3-72C2-481C-CB49-DAEDD551E39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E0745DA3-496B-A21F-2541-F4A48033260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BD7F1964-C34C-DBE6-AFBF-14FA3AF6239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E91938C8-A663-4217-01A6-EBAF55B1FB3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1728EBB8-37FC-6946-DF20-4D52595E4F2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F1FD2A25-8243-9042-2823-935B71AFA79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5" name="Group 4">
              <a:extLst>
                <a:ext uri="{FF2B5EF4-FFF2-40B4-BE49-F238E27FC236}">
                  <a16:creationId xmlns:a16="http://schemas.microsoft.com/office/drawing/2014/main" id="{C9C3D6F3-302A-FC86-7EC1-2980286FA8A6}"/>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F6C409F3-2192-80ED-1EFD-FCDA942154FD}"/>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15</a:t>
                </a:r>
              </a:p>
            </p:txBody>
          </p:sp>
          <p:sp>
            <p:nvSpPr>
              <p:cNvPr id="8" name="Oval 7">
                <a:extLst>
                  <a:ext uri="{FF2B5EF4-FFF2-40B4-BE49-F238E27FC236}">
                    <a16:creationId xmlns:a16="http://schemas.microsoft.com/office/drawing/2014/main" id="{B3A96452-4384-AFB1-980A-6FAF62599479}"/>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16</a:t>
                </a:r>
                <a:endParaRPr lang="en-IN" dirty="0">
                  <a:latin typeface="Eurostile BQ" pitchFamily="50" charset="0"/>
                </a:endParaRPr>
              </a:p>
            </p:txBody>
          </p:sp>
          <p:sp>
            <p:nvSpPr>
              <p:cNvPr id="9" name="Oval 8">
                <a:extLst>
                  <a:ext uri="{FF2B5EF4-FFF2-40B4-BE49-F238E27FC236}">
                    <a16:creationId xmlns:a16="http://schemas.microsoft.com/office/drawing/2014/main" id="{432E88D6-926E-F525-8B07-E3426D6C9823}"/>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17</a:t>
                </a:r>
                <a:endParaRPr lang="en-IN" dirty="0">
                  <a:latin typeface="Eurostile BQ" pitchFamily="50" charset="0"/>
                </a:endParaRPr>
              </a:p>
            </p:txBody>
          </p:sp>
          <p:sp>
            <p:nvSpPr>
              <p:cNvPr id="10" name="Oval 9">
                <a:extLst>
                  <a:ext uri="{FF2B5EF4-FFF2-40B4-BE49-F238E27FC236}">
                    <a16:creationId xmlns:a16="http://schemas.microsoft.com/office/drawing/2014/main" id="{10E20DE9-AB51-7500-BAD2-CD228B8C124C}"/>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8</a:t>
                </a:r>
                <a:endParaRPr lang="en-IN" dirty="0">
                  <a:latin typeface="Eurostile BQ" pitchFamily="50" charset="0"/>
                </a:endParaRPr>
              </a:p>
            </p:txBody>
          </p:sp>
          <p:grpSp>
            <p:nvGrpSpPr>
              <p:cNvPr id="11" name="Group 10">
                <a:extLst>
                  <a:ext uri="{FF2B5EF4-FFF2-40B4-BE49-F238E27FC236}">
                    <a16:creationId xmlns:a16="http://schemas.microsoft.com/office/drawing/2014/main" id="{8E5A39E2-283F-6AB2-DA97-02636ECEDCAC}"/>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FFF358DB-1E7E-15B4-D299-F8398520361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CE0A1B54-5DA1-E557-41AB-0E9929EA1FD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485522D5-3688-2CEF-F835-E012408A423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B7756AF7-FB33-9809-35B8-2E47C48FC1E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913ADD03-EF79-48CC-62C1-4B52AC5FBA7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A079356B-315B-C0F3-98B0-06B10EB6B50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A0E225B5-4B20-EF1F-CA8A-3415F9A051BE}"/>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19FC6447-E4E4-7973-0C51-77388ABD567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F9F483ED-2975-F7F2-933B-7E6DBCB939D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20C5BC9D-0B55-5B93-5A0F-0405418AD3B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1BE63396-4DA0-CD26-8523-BE4CD68F731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22A02A75-7519-E0E5-912C-13B98AD6AA3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154410A4-EC79-7D74-D1BA-D27EE486EC2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8CBBEA27-E9D5-0DF2-4DDD-469C93F4AA0E}"/>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269D64B7-65AD-AD22-12CD-86518B7FF7B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44699C7B-26C6-5F6A-CBDA-CCEF710138A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D6C9C421-75F3-00D9-BB49-EC074C4EB98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AB7EBCDB-AE21-B2AB-642B-7324E2F4DEC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0CC3AC5E-C924-38E4-6CCE-5E7C723EED6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4E80F68C-9369-FBC7-5A2A-D7F1D63E50B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05EBE47D-24E6-2984-0A01-10780F3AB1C9}"/>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68BB0763-442C-C843-340F-1CC8935E0E9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97266910-E6D5-292E-D0ED-E9D65082490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420E2FCC-5D9C-8354-5FD9-32E59E77040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922A64AE-0037-E619-B854-A33BD00C854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F0DF98B8-C200-D13C-8C83-E941D4BEFF8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040BF98A-DCD4-282F-5BA2-DC1882FA32D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4" name="Picture 103">
            <a:extLst>
              <a:ext uri="{FF2B5EF4-FFF2-40B4-BE49-F238E27FC236}">
                <a16:creationId xmlns:a16="http://schemas.microsoft.com/office/drawing/2014/main" id="{C741660A-30FF-A36A-780C-0396F24A8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21483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virus in a city&#10;&#10;AI-generated content may be incorrect.">
            <a:extLst>
              <a:ext uri="{FF2B5EF4-FFF2-40B4-BE49-F238E27FC236}">
                <a16:creationId xmlns:a16="http://schemas.microsoft.com/office/drawing/2014/main" id="{C192ADBF-45FA-9EF5-0AA0-FCA55B6BE3A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8A22985-8E65-3743-BAA5-368BAA2DE142}"/>
              </a:ext>
            </a:extLst>
          </p:cNvPr>
          <p:cNvSpPr txBox="1"/>
          <p:nvPr/>
        </p:nvSpPr>
        <p:spPr>
          <a:xfrm>
            <a:off x="121920" y="1552763"/>
            <a:ext cx="11633200" cy="5109091"/>
          </a:xfrm>
          <a:prstGeom prst="rect">
            <a:avLst/>
          </a:prstGeom>
          <a:noFill/>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Interaction / Ecological Layer</a:t>
            </a:r>
            <a:endParaRPr lang="fa-IR" sz="2000" b="1"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r>
              <a:rPr lang="fr-FR" b="1" dirty="0">
                <a:solidFill>
                  <a:schemeClr val="bg1"/>
                </a:solidFill>
                <a:latin typeface="Times New Roman" panose="02020603050405020304" pitchFamily="18" charset="0"/>
                <a:cs typeface="Times New Roman" panose="02020603050405020304" pitchFamily="18" charset="0"/>
              </a:rPr>
              <a:t>This layer examines:</a:t>
            </a:r>
          </a:p>
          <a:p>
            <a:endParaRPr lang="fa-IR" dirty="0">
              <a:solidFill>
                <a:schemeClr val="bg1"/>
              </a:solidFill>
              <a:latin typeface="Times New Roman" panose="02020603050405020304" pitchFamily="18" charset="0"/>
              <a:cs typeface="Times New Roman" panose="02020603050405020304" pitchFamily="18" charset="0"/>
            </a:endParaRPr>
          </a:p>
          <a:p>
            <a:endParaRPr lang="fr-FR"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FR" b="1" dirty="0">
                <a:solidFill>
                  <a:schemeClr val="bg1"/>
                </a:solidFill>
                <a:latin typeface="Times New Roman" panose="02020603050405020304" pitchFamily="18" charset="0"/>
                <a:cs typeface="Times New Roman" panose="02020603050405020304" pitchFamily="18" charset="0"/>
              </a:rPr>
              <a:t>Microbe-microbe interactions</a:t>
            </a:r>
          </a:p>
          <a:p>
            <a:endParaRPr lang="fa-IR"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endParaRPr lang="fr-FR" dirty="0">
              <a:solidFill>
                <a:schemeClr val="bg1"/>
              </a:solidFill>
              <a:latin typeface="Times New Roman" panose="02020603050405020304" pitchFamily="18" charset="0"/>
              <a:cs typeface="Times New Roman" panose="02020603050405020304" pitchFamily="18" charset="0"/>
            </a:endParaRPr>
          </a:p>
          <a:p>
            <a:r>
              <a:rPr lang="fa-IR" b="1" dirty="0">
                <a:solidFill>
                  <a:schemeClr val="bg1"/>
                </a:solidFill>
                <a:latin typeface="Times New Roman" panose="02020603050405020304" pitchFamily="18" charset="0"/>
                <a:cs typeface="Times New Roman" panose="02020603050405020304" pitchFamily="18" charset="0"/>
              </a:rPr>
              <a:t>                                                                                                    </a:t>
            </a:r>
            <a:r>
              <a:rPr lang="fr-FR" b="1" dirty="0">
                <a:solidFill>
                  <a:schemeClr val="bg1"/>
                </a:solidFill>
                <a:latin typeface="Times New Roman" panose="02020603050405020304" pitchFamily="18" charset="0"/>
                <a:cs typeface="Times New Roman" panose="02020603050405020304" pitchFamily="18" charset="0"/>
              </a:rPr>
              <a:t>Microbe-host interactions</a:t>
            </a:r>
          </a:p>
          <a:p>
            <a:endParaRPr lang="fa-IR" dirty="0">
              <a:solidFill>
                <a:schemeClr val="bg1"/>
              </a:solidFill>
              <a:latin typeface="Times New Roman" panose="02020603050405020304" pitchFamily="18" charset="0"/>
              <a:cs typeface="Times New Roman" panose="02020603050405020304" pitchFamily="18" charset="0"/>
            </a:endParaRPr>
          </a:p>
          <a:p>
            <a:endParaRPr lang="fr-FR"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FR" b="1" dirty="0">
                <a:solidFill>
                  <a:schemeClr val="bg1"/>
                </a:solidFill>
                <a:latin typeface="Times New Roman" panose="02020603050405020304" pitchFamily="18" charset="0"/>
                <a:cs typeface="Times New Roman" panose="02020603050405020304" pitchFamily="18" charset="0"/>
              </a:rPr>
              <a:t>Microbe-</a:t>
            </a:r>
            <a:r>
              <a:rPr lang="fr-FR" b="1" dirty="0" err="1">
                <a:solidFill>
                  <a:schemeClr val="bg1"/>
                </a:solidFill>
                <a:latin typeface="Times New Roman" panose="02020603050405020304" pitchFamily="18" charset="0"/>
                <a:cs typeface="Times New Roman" panose="02020603050405020304" pitchFamily="18" charset="0"/>
              </a:rPr>
              <a:t>drug</a:t>
            </a:r>
            <a:r>
              <a:rPr lang="fr-FR" b="1" dirty="0">
                <a:solidFill>
                  <a:schemeClr val="bg1"/>
                </a:solidFill>
                <a:latin typeface="Times New Roman" panose="02020603050405020304" pitchFamily="18" charset="0"/>
                <a:cs typeface="Times New Roman" panose="02020603050405020304" pitchFamily="18" charset="0"/>
              </a:rPr>
              <a:t> interactions</a:t>
            </a:r>
            <a:endParaRPr lang="fa-IR" b="1"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endParaRPr lang="fa-IR"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p:txBody>
      </p:sp>
      <p:sp>
        <p:nvSpPr>
          <p:cNvPr id="9" name="Left Brace 8">
            <a:extLst>
              <a:ext uri="{FF2B5EF4-FFF2-40B4-BE49-F238E27FC236}">
                <a16:creationId xmlns:a16="http://schemas.microsoft.com/office/drawing/2014/main" id="{F89B994F-50D5-853A-079E-BE9D29776874}"/>
              </a:ext>
            </a:extLst>
          </p:cNvPr>
          <p:cNvSpPr/>
          <p:nvPr/>
        </p:nvSpPr>
        <p:spPr>
          <a:xfrm>
            <a:off x="3444240" y="2723251"/>
            <a:ext cx="447040" cy="1446968"/>
          </a:xfrm>
          <a:prstGeom prst="leftBrac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3F4E8F0-6DA4-B2F5-903B-C504C32E8AFA}"/>
              </a:ext>
            </a:extLst>
          </p:cNvPr>
          <p:cNvSpPr txBox="1"/>
          <p:nvPr/>
        </p:nvSpPr>
        <p:spPr>
          <a:xfrm>
            <a:off x="3677920" y="2680517"/>
            <a:ext cx="3413760" cy="1289071"/>
          </a:xfrm>
          <a:prstGeom prst="rect">
            <a:avLst/>
          </a:prstGeom>
          <a:noFill/>
        </p:spPr>
        <p:txBody>
          <a:bodyPr wrap="square">
            <a:spAutoFit/>
          </a:bodyPr>
          <a:lstStyle/>
          <a:p>
            <a:pPr>
              <a:lnSpc>
                <a:spcPct val="150000"/>
              </a:lnSpc>
            </a:pPr>
            <a:r>
              <a:rPr lang="en-US" dirty="0">
                <a:solidFill>
                  <a:schemeClr val="bg1"/>
                </a:solidFill>
                <a:latin typeface="Times New Roman" panose="02020603050405020304" pitchFamily="18" charset="0"/>
                <a:cs typeface="Times New Roman" panose="02020603050405020304" pitchFamily="18" charset="0"/>
              </a:rPr>
              <a:t>Competition for resources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Cross-feeding</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Growth inhibition or enhancement</a:t>
            </a:r>
          </a:p>
        </p:txBody>
      </p:sp>
      <p:sp>
        <p:nvSpPr>
          <p:cNvPr id="13" name="Left Brace 12">
            <a:extLst>
              <a:ext uri="{FF2B5EF4-FFF2-40B4-BE49-F238E27FC236}">
                <a16:creationId xmlns:a16="http://schemas.microsoft.com/office/drawing/2014/main" id="{414E7FF0-10F5-2E4B-3101-8C69208E2F3E}"/>
              </a:ext>
            </a:extLst>
          </p:cNvPr>
          <p:cNvSpPr/>
          <p:nvPr/>
        </p:nvSpPr>
        <p:spPr>
          <a:xfrm>
            <a:off x="8493764" y="4040707"/>
            <a:ext cx="447040" cy="1446968"/>
          </a:xfrm>
          <a:prstGeom prst="leftBrac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fa-IR" dirty="0"/>
              <a:t>   </a:t>
            </a:r>
            <a:endParaRPr lang="en-US" dirty="0"/>
          </a:p>
        </p:txBody>
      </p:sp>
      <p:sp>
        <p:nvSpPr>
          <p:cNvPr id="14" name="Left Brace 13">
            <a:extLst>
              <a:ext uri="{FF2B5EF4-FFF2-40B4-BE49-F238E27FC236}">
                <a16:creationId xmlns:a16="http://schemas.microsoft.com/office/drawing/2014/main" id="{FA93E3D2-6A4C-43E1-5038-D106E192B20E}"/>
              </a:ext>
            </a:extLst>
          </p:cNvPr>
          <p:cNvSpPr/>
          <p:nvPr/>
        </p:nvSpPr>
        <p:spPr>
          <a:xfrm>
            <a:off x="3154680" y="5082521"/>
            <a:ext cx="447040" cy="1139643"/>
          </a:xfrm>
          <a:prstGeom prst="leftBrac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A6C11B23-36F5-2273-EE6B-965FDC4F6DDB}"/>
              </a:ext>
            </a:extLst>
          </p:cNvPr>
          <p:cNvSpPr txBox="1"/>
          <p:nvPr/>
        </p:nvSpPr>
        <p:spPr>
          <a:xfrm>
            <a:off x="8717284" y="4040707"/>
            <a:ext cx="3535679" cy="1242904"/>
          </a:xfrm>
          <a:prstGeom prst="rect">
            <a:avLst/>
          </a:prstGeom>
          <a:noFill/>
        </p:spPr>
        <p:txBody>
          <a:bodyPr wrap="square">
            <a:spAutoFit/>
          </a:bodyPr>
          <a:lstStyle/>
          <a:p>
            <a:pPr>
              <a:lnSpc>
                <a:spcPct val="150000"/>
              </a:lnSpc>
            </a:pPr>
            <a:r>
              <a:rPr lang="en-US" dirty="0">
                <a:solidFill>
                  <a:schemeClr val="bg1"/>
                </a:solidFill>
                <a:latin typeface="Times New Roman" panose="02020603050405020304" pitchFamily="18" charset="0"/>
                <a:cs typeface="Times New Roman" panose="02020603050405020304" pitchFamily="18" charset="0"/>
              </a:rPr>
              <a:t>Immune system regulation</a:t>
            </a:r>
          </a:p>
          <a:p>
            <a:pPr>
              <a:lnSpc>
                <a:spcPct val="150000"/>
              </a:lnSpc>
            </a:pPr>
            <a:r>
              <a:rPr lang="en-US" sz="1600" dirty="0">
                <a:solidFill>
                  <a:schemeClr val="bg1"/>
                </a:solidFill>
                <a:latin typeface="Times New Roman" panose="02020603050405020304" pitchFamily="18" charset="0"/>
                <a:cs typeface="Times New Roman" panose="02020603050405020304" pitchFamily="18" charset="0"/>
              </a:rPr>
              <a:t>Production of host-affecting metabolites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Intestinal permeability</a:t>
            </a:r>
          </a:p>
        </p:txBody>
      </p:sp>
      <p:sp>
        <p:nvSpPr>
          <p:cNvPr id="18" name="TextBox 17">
            <a:extLst>
              <a:ext uri="{FF2B5EF4-FFF2-40B4-BE49-F238E27FC236}">
                <a16:creationId xmlns:a16="http://schemas.microsoft.com/office/drawing/2014/main" id="{1BC62F2F-FECD-AFB9-E013-E6E4B973B8CA}"/>
              </a:ext>
            </a:extLst>
          </p:cNvPr>
          <p:cNvSpPr txBox="1"/>
          <p:nvPr/>
        </p:nvSpPr>
        <p:spPr>
          <a:xfrm>
            <a:off x="3362741" y="5110432"/>
            <a:ext cx="3606800" cy="873572"/>
          </a:xfrm>
          <a:prstGeom prst="rect">
            <a:avLst/>
          </a:prstGeom>
          <a:noFill/>
        </p:spPr>
        <p:txBody>
          <a:bodyPr wrap="square">
            <a:spAutoFit/>
          </a:bodyPr>
          <a:lstStyle/>
          <a:p>
            <a:pPr>
              <a:lnSpc>
                <a:spcPct val="150000"/>
              </a:lnSpc>
            </a:pPr>
            <a:r>
              <a:rPr lang="en-US" dirty="0">
                <a:solidFill>
                  <a:schemeClr val="bg1"/>
                </a:solidFill>
                <a:latin typeface="Times New Roman" panose="02020603050405020304" pitchFamily="18" charset="0"/>
                <a:cs typeface="Times New Roman" panose="02020603050405020304" pitchFamily="18" charset="0"/>
              </a:rPr>
              <a:t>Drug activation or inactivation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Change in toxicity or effective dose</a:t>
            </a:r>
          </a:p>
        </p:txBody>
      </p:sp>
      <p:grpSp>
        <p:nvGrpSpPr>
          <p:cNvPr id="2" name="Group 1">
            <a:extLst>
              <a:ext uri="{FF2B5EF4-FFF2-40B4-BE49-F238E27FC236}">
                <a16:creationId xmlns:a16="http://schemas.microsoft.com/office/drawing/2014/main" id="{C2D68C04-CCA9-95D7-9B58-7858FAF92C17}"/>
              </a:ext>
            </a:extLst>
          </p:cNvPr>
          <p:cNvGrpSpPr/>
          <p:nvPr/>
        </p:nvGrpSpPr>
        <p:grpSpPr>
          <a:xfrm>
            <a:off x="-357050" y="6163472"/>
            <a:ext cx="17811949" cy="598765"/>
            <a:chOff x="11635741" y="6063904"/>
            <a:chExt cx="17811949" cy="598765"/>
          </a:xfrm>
        </p:grpSpPr>
        <p:grpSp>
          <p:nvGrpSpPr>
            <p:cNvPr id="46" name="Group 45">
              <a:extLst>
                <a:ext uri="{FF2B5EF4-FFF2-40B4-BE49-F238E27FC236}">
                  <a16:creationId xmlns:a16="http://schemas.microsoft.com/office/drawing/2014/main" id="{78D145BE-95B1-4CBA-B394-B3149E859583}"/>
                </a:ext>
              </a:extLst>
            </p:cNvPr>
            <p:cNvGrpSpPr/>
            <p:nvPr/>
          </p:nvGrpSpPr>
          <p:grpSpPr>
            <a:xfrm>
              <a:off x="11635741" y="6063914"/>
              <a:ext cx="5834112" cy="598755"/>
              <a:chOff x="11635741" y="6063914"/>
              <a:chExt cx="5834112" cy="598755"/>
            </a:xfrm>
          </p:grpSpPr>
          <p:sp>
            <p:nvSpPr>
              <p:cNvPr id="48" name="Oval 47">
                <a:extLst>
                  <a:ext uri="{FF2B5EF4-FFF2-40B4-BE49-F238E27FC236}">
                    <a16:creationId xmlns:a16="http://schemas.microsoft.com/office/drawing/2014/main" id="{7A3C85C3-FDE2-B476-302C-4A93172C074C}"/>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13</a:t>
                </a:r>
                <a:endParaRPr lang="en-IN" sz="1600" dirty="0">
                  <a:latin typeface="Eurostile BQ" pitchFamily="50" charset="0"/>
                </a:endParaRPr>
              </a:p>
            </p:txBody>
          </p:sp>
          <p:sp>
            <p:nvSpPr>
              <p:cNvPr id="49" name="Oval 48">
                <a:extLst>
                  <a:ext uri="{FF2B5EF4-FFF2-40B4-BE49-F238E27FC236}">
                    <a16:creationId xmlns:a16="http://schemas.microsoft.com/office/drawing/2014/main" id="{1195BD8F-6E4B-DE7B-A215-4E46424BF88A}"/>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14</a:t>
                </a:r>
              </a:p>
            </p:txBody>
          </p:sp>
          <p:grpSp>
            <p:nvGrpSpPr>
              <p:cNvPr id="52" name="Group 51">
                <a:extLst>
                  <a:ext uri="{FF2B5EF4-FFF2-40B4-BE49-F238E27FC236}">
                    <a16:creationId xmlns:a16="http://schemas.microsoft.com/office/drawing/2014/main" id="{92A6BF24-3702-443A-3879-214B0EE41F0B}"/>
                  </a:ext>
                </a:extLst>
              </p:cNvPr>
              <p:cNvGrpSpPr/>
              <p:nvPr/>
            </p:nvGrpSpPr>
            <p:grpSpPr>
              <a:xfrm>
                <a:off x="12354031" y="6293692"/>
                <a:ext cx="2125575" cy="208552"/>
                <a:chOff x="1058779" y="5189615"/>
                <a:chExt cx="2125575" cy="208552"/>
              </a:xfrm>
            </p:grpSpPr>
            <p:sp>
              <p:nvSpPr>
                <p:cNvPr id="92" name="Oval 91">
                  <a:extLst>
                    <a:ext uri="{FF2B5EF4-FFF2-40B4-BE49-F238E27FC236}">
                      <a16:creationId xmlns:a16="http://schemas.microsoft.com/office/drawing/2014/main" id="{87D6FEF1-9B39-B86F-12C5-A61FD32BC79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04293974-F1F7-9D78-EFC7-6E49B9AA18B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08E37AFA-E459-2C10-8BAF-7549B4EB881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F31A462D-D444-4A8A-92B9-C3E3F027A5F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A1349B71-4FF5-F3A6-D148-35FED1ACD56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94C936D2-5813-18DD-B6F4-8F51D2BF55A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0A3DF61A-7A7F-AED6-F927-023C207734AB}"/>
                  </a:ext>
                </a:extLst>
              </p:cNvPr>
              <p:cNvGrpSpPr/>
              <p:nvPr/>
            </p:nvGrpSpPr>
            <p:grpSpPr>
              <a:xfrm>
                <a:off x="15344278" y="6293687"/>
                <a:ext cx="2125575" cy="208552"/>
                <a:chOff x="1058779" y="5189615"/>
                <a:chExt cx="2125575" cy="208552"/>
              </a:xfrm>
            </p:grpSpPr>
            <p:sp>
              <p:nvSpPr>
                <p:cNvPr id="86" name="Oval 85">
                  <a:extLst>
                    <a:ext uri="{FF2B5EF4-FFF2-40B4-BE49-F238E27FC236}">
                      <a16:creationId xmlns:a16="http://schemas.microsoft.com/office/drawing/2014/main" id="{ED8AE9DF-B8FD-01D6-580D-0B61FA5467B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33C93783-CC1A-0D73-F873-9464109B871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2EE75BC2-2ECF-7B19-360B-BDB5AD416D8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B59C84A3-3DD7-CEB4-3CCC-E5A02C13FDE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46F5C3BB-3C3B-C515-90F6-B55D4D184E7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5915D678-024D-5FC1-24DF-9AB413D2E22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5" name="Group 4">
              <a:extLst>
                <a:ext uri="{FF2B5EF4-FFF2-40B4-BE49-F238E27FC236}">
                  <a16:creationId xmlns:a16="http://schemas.microsoft.com/office/drawing/2014/main" id="{42B19CFE-E88E-E25C-520D-CCAFC53F4DED}"/>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8F2A6E1F-98FD-CE3A-A33D-0BA5AC52201A}"/>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15</a:t>
                </a:r>
              </a:p>
            </p:txBody>
          </p:sp>
          <p:sp>
            <p:nvSpPr>
              <p:cNvPr id="8" name="Oval 7">
                <a:extLst>
                  <a:ext uri="{FF2B5EF4-FFF2-40B4-BE49-F238E27FC236}">
                    <a16:creationId xmlns:a16="http://schemas.microsoft.com/office/drawing/2014/main" id="{86915FFB-791D-C329-123D-31C70E2EBC9D}"/>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16</a:t>
                </a:r>
                <a:endParaRPr lang="en-IN" dirty="0">
                  <a:latin typeface="Eurostile BQ" pitchFamily="50" charset="0"/>
                </a:endParaRPr>
              </a:p>
            </p:txBody>
          </p:sp>
          <p:sp>
            <p:nvSpPr>
              <p:cNvPr id="10" name="Oval 9">
                <a:extLst>
                  <a:ext uri="{FF2B5EF4-FFF2-40B4-BE49-F238E27FC236}">
                    <a16:creationId xmlns:a16="http://schemas.microsoft.com/office/drawing/2014/main" id="{AE4425C6-B260-9BAB-E414-017282D23563}"/>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17</a:t>
                </a:r>
                <a:endParaRPr lang="en-IN" dirty="0">
                  <a:latin typeface="Eurostile BQ" pitchFamily="50" charset="0"/>
                </a:endParaRPr>
              </a:p>
            </p:txBody>
          </p:sp>
          <p:sp>
            <p:nvSpPr>
              <p:cNvPr id="11" name="Oval 10">
                <a:extLst>
                  <a:ext uri="{FF2B5EF4-FFF2-40B4-BE49-F238E27FC236}">
                    <a16:creationId xmlns:a16="http://schemas.microsoft.com/office/drawing/2014/main" id="{3758F144-BD71-01D4-CE1A-E8BF870A777C}"/>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grpSp>
            <p:nvGrpSpPr>
              <p:cNvPr id="15" name="Group 14">
                <a:extLst>
                  <a:ext uri="{FF2B5EF4-FFF2-40B4-BE49-F238E27FC236}">
                    <a16:creationId xmlns:a16="http://schemas.microsoft.com/office/drawing/2014/main" id="{F7382898-18C7-DA15-F32D-B8C2B328A42D}"/>
                  </a:ext>
                </a:extLst>
              </p:cNvPr>
              <p:cNvGrpSpPr/>
              <p:nvPr/>
            </p:nvGrpSpPr>
            <p:grpSpPr>
              <a:xfrm>
                <a:off x="18359792" y="6293687"/>
                <a:ext cx="2125575" cy="208552"/>
                <a:chOff x="1058779" y="5189615"/>
                <a:chExt cx="2125575" cy="208552"/>
              </a:xfrm>
            </p:grpSpPr>
            <p:sp>
              <p:nvSpPr>
                <p:cNvPr id="39" name="Oval 38">
                  <a:extLst>
                    <a:ext uri="{FF2B5EF4-FFF2-40B4-BE49-F238E27FC236}">
                      <a16:creationId xmlns:a16="http://schemas.microsoft.com/office/drawing/2014/main" id="{9CCBAF4F-8FDC-6A6D-3E32-6373075BF08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1451A99C-D7BF-3B40-5155-C57AAE47A50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E8FA86EE-A80B-850C-0F04-2CB350F8BC3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3BF766AC-3AFA-5E9F-88B3-BFA39CAE465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D6D2CFE8-2859-1679-FE2F-2673D5F3AD0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11007211-AB1E-C64F-164B-13B96EAB978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77E746E1-C784-CF04-B871-E87EFD93571F}"/>
                  </a:ext>
                </a:extLst>
              </p:cNvPr>
              <p:cNvGrpSpPr/>
              <p:nvPr/>
            </p:nvGrpSpPr>
            <p:grpSpPr>
              <a:xfrm>
                <a:off x="21350037" y="6293687"/>
                <a:ext cx="2125575" cy="208552"/>
                <a:chOff x="1058779" y="5189615"/>
                <a:chExt cx="2125575" cy="208552"/>
              </a:xfrm>
            </p:grpSpPr>
            <p:sp>
              <p:nvSpPr>
                <p:cNvPr id="33" name="Oval 32">
                  <a:extLst>
                    <a:ext uri="{FF2B5EF4-FFF2-40B4-BE49-F238E27FC236}">
                      <a16:creationId xmlns:a16="http://schemas.microsoft.com/office/drawing/2014/main" id="{DEC94B9B-D1B4-2D96-C0BB-7F7DDCAA47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417197E3-C202-6BD3-04C3-EA195364515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AA388FB0-2E04-9BA1-7E88-978881115B5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5CEC54CE-D220-9880-C59D-07684464068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5EEEF621-0541-AD00-CDF9-75428E6AAB4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475E821F-5B79-58D3-787E-F7F5EABB992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9D6F85B6-9368-529A-C812-D2EC2585A8A7}"/>
                  </a:ext>
                </a:extLst>
              </p:cNvPr>
              <p:cNvGrpSpPr/>
              <p:nvPr/>
            </p:nvGrpSpPr>
            <p:grpSpPr>
              <a:xfrm>
                <a:off x="24331868" y="6293682"/>
                <a:ext cx="2125575" cy="208552"/>
                <a:chOff x="1058779" y="5189615"/>
                <a:chExt cx="2125575" cy="208552"/>
              </a:xfrm>
            </p:grpSpPr>
            <p:sp>
              <p:nvSpPr>
                <p:cNvPr id="27" name="Oval 26">
                  <a:extLst>
                    <a:ext uri="{FF2B5EF4-FFF2-40B4-BE49-F238E27FC236}">
                      <a16:creationId xmlns:a16="http://schemas.microsoft.com/office/drawing/2014/main" id="{184EDF9D-C8A3-3263-E673-293CBC084D6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D02BAAB1-9A74-0DCE-1241-E645863916C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480E3431-7502-4EA4-9D2E-46F72DF4B02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2DA432D9-62E4-3AE8-74F9-C646F55D84C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8F1E0456-E4D9-6E3F-BB25-897FE7670FF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AB5E17BF-34AF-7A15-B1A9-2F990763470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9F0EB735-A9C6-F132-8C3B-D222474D48F4}"/>
                  </a:ext>
                </a:extLst>
              </p:cNvPr>
              <p:cNvGrpSpPr/>
              <p:nvPr/>
            </p:nvGrpSpPr>
            <p:grpSpPr>
              <a:xfrm>
                <a:off x="27322115" y="6293677"/>
                <a:ext cx="2125575" cy="208552"/>
                <a:chOff x="1058779" y="5189615"/>
                <a:chExt cx="2125575" cy="208552"/>
              </a:xfrm>
            </p:grpSpPr>
            <p:sp>
              <p:nvSpPr>
                <p:cNvPr id="21" name="Oval 20">
                  <a:extLst>
                    <a:ext uri="{FF2B5EF4-FFF2-40B4-BE49-F238E27FC236}">
                      <a16:creationId xmlns:a16="http://schemas.microsoft.com/office/drawing/2014/main" id="{5632C1DB-AA3B-DCBE-2049-17EDA372377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2795A40A-B1FD-6F43-7D5A-908C1224244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AD1CAA10-0B94-5B3D-8691-A35E261D782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B7971772-8B7F-5D8C-7A58-9CFAF9586B7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859A497F-D2F0-397F-E7DE-6A6A5F4C395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1300B2BE-7011-C52C-7AEC-A876DB4AFEA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10" name="Picture 109">
            <a:extLst>
              <a:ext uri="{FF2B5EF4-FFF2-40B4-BE49-F238E27FC236}">
                <a16:creationId xmlns:a16="http://schemas.microsoft.com/office/drawing/2014/main" id="{AB0FF350-88FC-2015-4281-84FCF5BEB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11996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 calcmode="lin" valueType="num">
                                      <p:cBhvr additive="base">
                                        <p:cTn id="1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anim calcmode="lin" valueType="num">
                                      <p:cBhvr additive="base">
                                        <p:cTn id="1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anim calcmode="lin" valueType="num">
                                      <p:cBhvr additive="base">
                                        <p:cTn id="23"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4" end="14"/>
                                            </p:txEl>
                                          </p:spTgt>
                                        </p:tgtEl>
                                        <p:attrNameLst>
                                          <p:attrName>ppt_y</p:attrName>
                                        </p:attrNameLst>
                                      </p:cBhvr>
                                      <p:tavLst>
                                        <p:tav tm="0">
                                          <p:val>
                                            <p:strVal val="1+#ppt_h/2"/>
                                          </p:val>
                                        </p:tav>
                                        <p:tav tm="100000">
                                          <p:val>
                                            <p:strVal val="#ppt_y"/>
                                          </p:val>
                                        </p:tav>
                                      </p:tavLst>
                                    </p:anim>
                                  </p:childTnLst>
                                </p:cTn>
                              </p:par>
                              <p:par>
                                <p:cTn id="25" presetID="35" presetClass="path" presetSubtype="0" accel="50000" decel="50000" fill="hold" nodeType="withEffect">
                                  <p:stCondLst>
                                    <p:cond delay="0"/>
                                  </p:stCondLst>
                                  <p:childTnLst>
                                    <p:animMotion origin="layout" path="M 2.08333E-7 0 L -0.24557 -0.00208 " pathEditMode="relative" rAng="0" ptsTypes="AA">
                                      <p:cBhvr>
                                        <p:cTn id="26"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57320-4052-15DE-1D03-83C39CCBAED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E12EF65-78ED-0CB4-4CD3-58F63CE17AA0}"/>
              </a:ext>
            </a:extLst>
          </p:cNvPr>
          <p:cNvSpPr txBox="1"/>
          <p:nvPr/>
        </p:nvSpPr>
        <p:spPr>
          <a:xfrm>
            <a:off x="314325" y="135905"/>
            <a:ext cx="10678160" cy="5120889"/>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What is a Metabolic Pathway?</a:t>
            </a:r>
          </a:p>
          <a:p>
            <a:pPr algn="ctr">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 metabolic pathway is an ordered sequence of biochemical reactions carried out by enzymes, during which a molecule (Substrate) is converted into new molecules (Products).</a:t>
            </a:r>
          </a:p>
          <a:p>
            <a:pPr>
              <a:lnSpc>
                <a:spcPct val="150000"/>
              </a:lnSpc>
            </a:pP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A biological production line in which at each stage an enzyme carries out a reaction and sends the molecule to the next stage to ultimately reach a specific product.</a:t>
            </a: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b="1" dirty="0">
                <a:solidFill>
                  <a:schemeClr val="bg1"/>
                </a:solidFill>
                <a:latin typeface="Times New Roman" panose="02020603050405020304" pitchFamily="18" charset="0"/>
                <a:cs typeface="Times New Roman" panose="02020603050405020304" pitchFamily="18" charset="0"/>
              </a:rPr>
              <a:t>And this production line:</a:t>
            </a:r>
            <a:endParaRPr lang="en-US"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Has a specific goal</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The reactions are precisely interrelated</a:t>
            </a:r>
            <a:endParaRPr lang="fa-IR"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It is carried out in an orderly manner in the cell or microbial environment</a:t>
            </a:r>
          </a:p>
        </p:txBody>
      </p:sp>
      <p:pic>
        <p:nvPicPr>
          <p:cNvPr id="4" name="Picture 3" descr="A diagram of a negative feedback&#10;&#10;AI-generated content may be incorrect.">
            <a:extLst>
              <a:ext uri="{FF2B5EF4-FFF2-40B4-BE49-F238E27FC236}">
                <a16:creationId xmlns:a16="http://schemas.microsoft.com/office/drawing/2014/main" id="{7BACD844-8E7E-FA1C-E5C1-5C3894FD1231}"/>
              </a:ext>
            </a:extLst>
          </p:cNvPr>
          <p:cNvPicPr>
            <a:picLocks noChangeAspect="1"/>
          </p:cNvPicPr>
          <p:nvPr/>
        </p:nvPicPr>
        <p:blipFill>
          <a:blip r:embed="rId3"/>
          <a:stretch>
            <a:fillRect/>
          </a:stretch>
        </p:blipFill>
        <p:spPr>
          <a:xfrm>
            <a:off x="7682201" y="3020648"/>
            <a:ext cx="4362450" cy="2857500"/>
          </a:xfrm>
          <a:prstGeom prst="rect">
            <a:avLst/>
          </a:prstGeom>
        </p:spPr>
      </p:pic>
      <p:grpSp>
        <p:nvGrpSpPr>
          <p:cNvPr id="5" name="Group 4">
            <a:extLst>
              <a:ext uri="{FF2B5EF4-FFF2-40B4-BE49-F238E27FC236}">
                <a16:creationId xmlns:a16="http://schemas.microsoft.com/office/drawing/2014/main" id="{5AACE097-B3BD-1701-98B1-8DB6720E9909}"/>
              </a:ext>
            </a:extLst>
          </p:cNvPr>
          <p:cNvGrpSpPr/>
          <p:nvPr/>
        </p:nvGrpSpPr>
        <p:grpSpPr>
          <a:xfrm>
            <a:off x="-3348728" y="6152876"/>
            <a:ext cx="17811949" cy="598765"/>
            <a:chOff x="11635741" y="6063904"/>
            <a:chExt cx="17811949" cy="598765"/>
          </a:xfrm>
        </p:grpSpPr>
        <p:grpSp>
          <p:nvGrpSpPr>
            <p:cNvPr id="6" name="Group 5">
              <a:extLst>
                <a:ext uri="{FF2B5EF4-FFF2-40B4-BE49-F238E27FC236}">
                  <a16:creationId xmlns:a16="http://schemas.microsoft.com/office/drawing/2014/main" id="{08482E9A-177F-9337-8AAF-DE6A21CAAE6B}"/>
                </a:ext>
              </a:extLst>
            </p:cNvPr>
            <p:cNvGrpSpPr/>
            <p:nvPr/>
          </p:nvGrpSpPr>
          <p:grpSpPr>
            <a:xfrm>
              <a:off x="11635741" y="6063914"/>
              <a:ext cx="5834112" cy="598755"/>
              <a:chOff x="11635741" y="6063914"/>
              <a:chExt cx="5834112" cy="598755"/>
            </a:xfrm>
          </p:grpSpPr>
          <p:sp>
            <p:nvSpPr>
              <p:cNvPr id="40" name="Oval 39">
                <a:extLst>
                  <a:ext uri="{FF2B5EF4-FFF2-40B4-BE49-F238E27FC236}">
                    <a16:creationId xmlns:a16="http://schemas.microsoft.com/office/drawing/2014/main" id="{6868FE31-8810-029C-3924-0FC969D2D0BB}"/>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13</a:t>
                </a:r>
                <a:endParaRPr lang="en-IN" sz="1600" dirty="0">
                  <a:latin typeface="Eurostile BQ" pitchFamily="50" charset="0"/>
                </a:endParaRPr>
              </a:p>
            </p:txBody>
          </p:sp>
          <p:sp>
            <p:nvSpPr>
              <p:cNvPr id="41" name="Oval 40">
                <a:extLst>
                  <a:ext uri="{FF2B5EF4-FFF2-40B4-BE49-F238E27FC236}">
                    <a16:creationId xmlns:a16="http://schemas.microsoft.com/office/drawing/2014/main" id="{7FEAFD23-67BC-CD4C-3738-16BE63F0C7D8}"/>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14</a:t>
                </a:r>
              </a:p>
            </p:txBody>
          </p:sp>
          <p:grpSp>
            <p:nvGrpSpPr>
              <p:cNvPr id="42" name="Group 41">
                <a:extLst>
                  <a:ext uri="{FF2B5EF4-FFF2-40B4-BE49-F238E27FC236}">
                    <a16:creationId xmlns:a16="http://schemas.microsoft.com/office/drawing/2014/main" id="{DA6847BE-CFD2-CD2A-FD82-6C8A5BA53ECC}"/>
                  </a:ext>
                </a:extLst>
              </p:cNvPr>
              <p:cNvGrpSpPr/>
              <p:nvPr/>
            </p:nvGrpSpPr>
            <p:grpSpPr>
              <a:xfrm>
                <a:off x="12354031" y="6293692"/>
                <a:ext cx="2125575" cy="208552"/>
                <a:chOff x="1058779" y="5189615"/>
                <a:chExt cx="2125575" cy="208552"/>
              </a:xfrm>
            </p:grpSpPr>
            <p:sp>
              <p:nvSpPr>
                <p:cNvPr id="50" name="Oval 49">
                  <a:extLst>
                    <a:ext uri="{FF2B5EF4-FFF2-40B4-BE49-F238E27FC236}">
                      <a16:creationId xmlns:a16="http://schemas.microsoft.com/office/drawing/2014/main" id="{A1C1C64E-1750-ECC3-F361-C8C8785ADF6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73818149-DB68-2522-9E00-622C579697C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CBF0A02E-0443-2475-B651-2E6E809603E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6170C0B7-702A-D190-8483-ED16F3BAF2A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33380EA6-8F22-0212-5CB4-9D800E50753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E64A9BA0-0386-E4F7-370F-7D1D8951A7E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3" name="Group 42">
                <a:extLst>
                  <a:ext uri="{FF2B5EF4-FFF2-40B4-BE49-F238E27FC236}">
                    <a16:creationId xmlns:a16="http://schemas.microsoft.com/office/drawing/2014/main" id="{35EC2953-CC9F-6C98-0A1C-B040752DB176}"/>
                  </a:ext>
                </a:extLst>
              </p:cNvPr>
              <p:cNvGrpSpPr/>
              <p:nvPr/>
            </p:nvGrpSpPr>
            <p:grpSpPr>
              <a:xfrm>
                <a:off x="15344278" y="6293687"/>
                <a:ext cx="2125575" cy="208552"/>
                <a:chOff x="1058779" y="5189615"/>
                <a:chExt cx="2125575" cy="208552"/>
              </a:xfrm>
            </p:grpSpPr>
            <p:sp>
              <p:nvSpPr>
                <p:cNvPr id="44" name="Oval 43">
                  <a:extLst>
                    <a:ext uri="{FF2B5EF4-FFF2-40B4-BE49-F238E27FC236}">
                      <a16:creationId xmlns:a16="http://schemas.microsoft.com/office/drawing/2014/main" id="{9A9E9F54-ACEF-D761-252D-CD4CA3982E7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6187A837-AF3E-9E4A-D1F9-A5009381859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539ABC83-979D-2F03-3E7E-F5E2F325619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6C33D336-55F2-C79D-869C-8BF713D1518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4C8F24C2-EBFE-E9AE-1288-7FA9964D6CB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7D8EB6B8-13B9-0FE4-92BF-5B6D5479243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7" name="Group 6">
              <a:extLst>
                <a:ext uri="{FF2B5EF4-FFF2-40B4-BE49-F238E27FC236}">
                  <a16:creationId xmlns:a16="http://schemas.microsoft.com/office/drawing/2014/main" id="{F5536189-F768-0FC6-0F89-197386F8EBA0}"/>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18410569-72FF-4426-8538-9542709A5139}"/>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15</a:t>
                </a:r>
              </a:p>
            </p:txBody>
          </p:sp>
          <p:sp>
            <p:nvSpPr>
              <p:cNvPr id="9" name="Oval 8">
                <a:extLst>
                  <a:ext uri="{FF2B5EF4-FFF2-40B4-BE49-F238E27FC236}">
                    <a16:creationId xmlns:a16="http://schemas.microsoft.com/office/drawing/2014/main" id="{ABB7ECA8-30EA-69D7-E04F-618ABA68AE2A}"/>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16</a:t>
                </a:r>
                <a:endParaRPr lang="en-IN" dirty="0">
                  <a:latin typeface="Eurostile BQ" pitchFamily="50" charset="0"/>
                </a:endParaRPr>
              </a:p>
            </p:txBody>
          </p:sp>
          <p:sp>
            <p:nvSpPr>
              <p:cNvPr id="10" name="Oval 9">
                <a:extLst>
                  <a:ext uri="{FF2B5EF4-FFF2-40B4-BE49-F238E27FC236}">
                    <a16:creationId xmlns:a16="http://schemas.microsoft.com/office/drawing/2014/main" id="{5514606E-7BFE-5C7C-A73D-B92859377DC9}"/>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17</a:t>
                </a:r>
                <a:endParaRPr lang="en-IN" dirty="0">
                  <a:latin typeface="Eurostile BQ" pitchFamily="50" charset="0"/>
                </a:endParaRPr>
              </a:p>
            </p:txBody>
          </p:sp>
          <p:sp>
            <p:nvSpPr>
              <p:cNvPr id="11" name="Oval 10">
                <a:extLst>
                  <a:ext uri="{FF2B5EF4-FFF2-40B4-BE49-F238E27FC236}">
                    <a16:creationId xmlns:a16="http://schemas.microsoft.com/office/drawing/2014/main" id="{784DC6DB-5A97-59A9-E276-F8FDBCCDE257}"/>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grpSp>
            <p:nvGrpSpPr>
              <p:cNvPr id="12" name="Group 11">
                <a:extLst>
                  <a:ext uri="{FF2B5EF4-FFF2-40B4-BE49-F238E27FC236}">
                    <a16:creationId xmlns:a16="http://schemas.microsoft.com/office/drawing/2014/main" id="{0C6C63BA-B4A9-D09B-917A-275AB89E68DE}"/>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DB0330AC-14A8-DDFB-15E6-5C264A4BB15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BEF4E102-C7BB-C9AF-2212-1D0F54D0E1F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AA72BCBA-67DE-634C-9783-BED25D31568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8DDE0FA1-0530-F46A-E90D-D4EA90AC702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73D23683-581A-6745-583C-08D9D25D887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FC5BC999-875D-D76D-926D-A7D6FDF51B2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708C696E-0ED3-59D1-1F10-E7FB5A3B3725}"/>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C221B4BD-6396-3D11-832F-1C1EFC2797C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A83BD032-2C0C-5243-5A03-35DD906DAA4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AC0F4DE0-BF33-2366-25F3-51A0A7EF47F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46E6203B-BEB8-2251-04F9-D552579AFE0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65C05F7B-3EE2-0D66-D2C7-9867A1C372D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AB3049B5-6273-0822-5B5D-1607EB42D22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74DDBA36-57D5-854B-4434-947EED2A0092}"/>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8A8F20BA-737C-0B56-0EC3-A14835D56FA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D6E97C5A-5BE1-49FD-F303-6710363C29D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D0D36D2B-F9F5-B93F-A28D-8CC0F982B2B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86E71696-5E65-2602-0813-E946C18D5E3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E68FE5F5-6288-27EA-DD6A-99911AD5A89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A3384170-6351-8CBF-D18E-B5FCF1EA637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2675ED14-47D3-E482-2AF6-DBB22BF60933}"/>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27631044-16B9-C447-4A68-60E59145F91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BD9C09D7-6A71-10A3-1175-AC0D92C677C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7649AF88-0463-0955-9C1F-2F6DC6506AB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7DC47E2D-AF7F-8212-370C-E8100CB3A8D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0291691-4A7D-69C8-9BE5-CA8D585CDE4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BA52A6EA-53C7-CDDA-625F-975E48044FC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56" name="Picture 55">
            <a:extLst>
              <a:ext uri="{FF2B5EF4-FFF2-40B4-BE49-F238E27FC236}">
                <a16:creationId xmlns:a16="http://schemas.microsoft.com/office/drawing/2014/main" id="{BE8B219E-8B5A-B75E-8579-FF764F6147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17124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5"/>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BDA3D-AADB-406D-2257-742012376D57}"/>
              </a:ext>
            </a:extLst>
          </p:cNvPr>
          <p:cNvPicPr>
            <a:picLocks noChangeAspect="1"/>
          </p:cNvPicPr>
          <p:nvPr/>
        </p:nvPicPr>
        <p:blipFill>
          <a:blip r:embed="rId2"/>
          <a:stretch>
            <a:fillRect/>
          </a:stretch>
        </p:blipFill>
        <p:spPr>
          <a:xfrm>
            <a:off x="0" y="-21893"/>
            <a:ext cx="12192000" cy="6858000"/>
          </a:xfrm>
          <a:prstGeom prst="rect">
            <a:avLst/>
          </a:prstGeom>
        </p:spPr>
      </p:pic>
      <p:sp>
        <p:nvSpPr>
          <p:cNvPr id="4" name="TextBox 3">
            <a:extLst>
              <a:ext uri="{FF2B5EF4-FFF2-40B4-BE49-F238E27FC236}">
                <a16:creationId xmlns:a16="http://schemas.microsoft.com/office/drawing/2014/main" id="{E14292CF-D344-F1E1-E1EC-78986F12E9CD}"/>
              </a:ext>
            </a:extLst>
          </p:cNvPr>
          <p:cNvSpPr txBox="1"/>
          <p:nvPr/>
        </p:nvSpPr>
        <p:spPr>
          <a:xfrm>
            <a:off x="431800" y="233680"/>
            <a:ext cx="11328400" cy="4659224"/>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Main characteristics of metabolic pathways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b="1" dirty="0">
                <a:solidFill>
                  <a:schemeClr val="bg1"/>
                </a:solidFill>
                <a:latin typeface="Times New Roman" panose="02020603050405020304" pitchFamily="18" charset="0"/>
                <a:cs typeface="Times New Roman" panose="02020603050405020304" pitchFamily="18" charset="0"/>
              </a:rPr>
              <a:t>Multi-step and enzyme-driven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Each step a biochemical reaction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Reaction carrier  a specific enzyme</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Without enzymes, the pathway becomes.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b="1" dirty="0">
                <a:solidFill>
                  <a:schemeClr val="bg1"/>
                </a:solidFill>
                <a:latin typeface="Times New Roman" panose="02020603050405020304" pitchFamily="18" charset="0"/>
                <a:cs typeface="Times New Roman" panose="02020603050405020304" pitchFamily="18" charset="0"/>
              </a:rPr>
              <a:t>Controllable and regulated</a:t>
            </a:r>
          </a:p>
          <a:p>
            <a:pPr>
              <a:lnSpc>
                <a:spcPct val="150000"/>
              </a:lnSpc>
            </a:pPr>
            <a:endParaRPr lang="en-US" b="1"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69F3A26-1780-B1C0-D70B-4659B1D9F1B9}"/>
              </a:ext>
            </a:extLst>
          </p:cNvPr>
          <p:cNvGrpSpPr/>
          <p:nvPr/>
        </p:nvGrpSpPr>
        <p:grpSpPr>
          <a:xfrm>
            <a:off x="1510026" y="6152881"/>
            <a:ext cx="12953194" cy="598755"/>
            <a:chOff x="16494496" y="6063904"/>
            <a:chExt cx="12953194" cy="598755"/>
          </a:xfrm>
        </p:grpSpPr>
        <p:grpSp>
          <p:nvGrpSpPr>
            <p:cNvPr id="42" name="Group 41">
              <a:extLst>
                <a:ext uri="{FF2B5EF4-FFF2-40B4-BE49-F238E27FC236}">
                  <a16:creationId xmlns:a16="http://schemas.microsoft.com/office/drawing/2014/main" id="{F5FFEE69-B00B-9440-E786-FEE7D05C75F4}"/>
                </a:ext>
              </a:extLst>
            </p:cNvPr>
            <p:cNvGrpSpPr/>
            <p:nvPr/>
          </p:nvGrpSpPr>
          <p:grpSpPr>
            <a:xfrm>
              <a:off x="16494496" y="6293687"/>
              <a:ext cx="975357" cy="208549"/>
              <a:chOff x="2208997" y="5189615"/>
              <a:chExt cx="975357" cy="208549"/>
            </a:xfrm>
          </p:grpSpPr>
          <p:sp>
            <p:nvSpPr>
              <p:cNvPr id="46" name="Oval 45">
                <a:extLst>
                  <a:ext uri="{FF2B5EF4-FFF2-40B4-BE49-F238E27FC236}">
                    <a16:creationId xmlns:a16="http://schemas.microsoft.com/office/drawing/2014/main" id="{C0F97DF7-B180-3E66-29C8-23722B98FBA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4CBC726A-2EBC-0057-D8B1-2446D11D453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7FEB8431-281A-3215-8911-BF1DF98CADB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 name="Group 5">
              <a:extLst>
                <a:ext uri="{FF2B5EF4-FFF2-40B4-BE49-F238E27FC236}">
                  <a16:creationId xmlns:a16="http://schemas.microsoft.com/office/drawing/2014/main" id="{D9B20A4A-CE7F-86B2-C008-BB77E3F8B687}"/>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59FBB71B-0619-8765-306B-E2C6AE474D6D}"/>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16</a:t>
                </a:r>
              </a:p>
            </p:txBody>
          </p:sp>
          <p:sp>
            <p:nvSpPr>
              <p:cNvPr id="8" name="Oval 7">
                <a:extLst>
                  <a:ext uri="{FF2B5EF4-FFF2-40B4-BE49-F238E27FC236}">
                    <a16:creationId xmlns:a16="http://schemas.microsoft.com/office/drawing/2014/main" id="{330BA26B-7B6F-7838-013B-CA776634B980}"/>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17</a:t>
                </a:r>
                <a:endParaRPr lang="en-IN" dirty="0">
                  <a:latin typeface="Eurostile BQ" pitchFamily="50" charset="0"/>
                </a:endParaRPr>
              </a:p>
            </p:txBody>
          </p:sp>
          <p:sp>
            <p:nvSpPr>
              <p:cNvPr id="9" name="Oval 8">
                <a:extLst>
                  <a:ext uri="{FF2B5EF4-FFF2-40B4-BE49-F238E27FC236}">
                    <a16:creationId xmlns:a16="http://schemas.microsoft.com/office/drawing/2014/main" id="{2247DC9F-F5C1-3972-5E28-14D3B789AD1D}"/>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10" name="Oval 9">
                <a:extLst>
                  <a:ext uri="{FF2B5EF4-FFF2-40B4-BE49-F238E27FC236}">
                    <a16:creationId xmlns:a16="http://schemas.microsoft.com/office/drawing/2014/main" id="{290F675E-A71A-88D8-EA52-E1310190CB12}"/>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grpSp>
            <p:nvGrpSpPr>
              <p:cNvPr id="11" name="Group 10">
                <a:extLst>
                  <a:ext uri="{FF2B5EF4-FFF2-40B4-BE49-F238E27FC236}">
                    <a16:creationId xmlns:a16="http://schemas.microsoft.com/office/drawing/2014/main" id="{8E343B8B-2792-DA95-6826-6B5C599DD180}"/>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5225E020-FF98-85B9-40B8-60E9476005F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A3B7098C-A53F-8930-5EBC-8FD878060FE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7FB17855-7DEB-6E15-2100-107DE26C06D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75D21991-BBC7-91C7-C156-A2244A3910D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98D5CC83-ABD3-2296-85DF-309D69812C7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03E5BFF7-F0F7-D859-FC9D-4927AA9A6AD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21BD310C-DAFE-BB25-4D04-D42FF7AE8783}"/>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B16CD8F2-4C90-981E-3BC9-6D0D7AB8B87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35DE8089-0568-EC04-D1AC-F0A920A1F0A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5EDA36B6-12EA-5303-807F-F26455BB91A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D88BE36E-CE7A-8988-AC0A-375DDB100C4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1788A197-0166-E3E2-FFAA-90AF797CE39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87E06B90-1734-4B23-1E61-77AD8ECE33A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E4A14149-3BFA-9F77-C7DC-EBB7459F7810}"/>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6F197CB7-5249-01B1-F451-37AC0FEBB28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DEB4F108-63B3-B665-53F1-BE691B4DA9F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DEED372C-93F2-69DB-1537-776C3DD5302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4FA14ECE-F89F-AD99-E166-B7C3F847BD4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CCE1845A-8B3E-D7D8-E5C5-8FC8ECD0EC6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D0248D40-1AD5-9CA2-E556-2F72BFD3452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D6B3D000-9F55-F44A-FECF-5D235580047F}"/>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A3C08AD8-74F8-56CC-903D-01851A58F8E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593CA565-AC71-FF73-EF66-6CB8E66C332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394BD2CF-3FE7-7DEC-84AF-62D573DD912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7D2915BD-3861-8FEF-4225-6DF8BE547F3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72F506C2-1617-EDCF-95BD-63A48620D88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9D18D391-45FA-68BF-2134-C18B7AEF1B5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55" name="Picture 54">
            <a:extLst>
              <a:ext uri="{FF2B5EF4-FFF2-40B4-BE49-F238E27FC236}">
                <a16:creationId xmlns:a16="http://schemas.microsoft.com/office/drawing/2014/main" id="{B7DCBBC9-156B-892F-0A37-6D2DC4331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422195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0F9E9-0320-DA0C-946F-216C7EA61756}"/>
              </a:ext>
            </a:extLst>
          </p:cNvPr>
          <p:cNvPicPr>
            <a:picLocks noChangeAspect="1"/>
          </p:cNvPicPr>
          <p:nvPr/>
        </p:nvPicPr>
        <p:blipFill>
          <a:blip r:embed="rId3"/>
          <a:stretch>
            <a:fillRect/>
          </a:stretch>
        </p:blipFill>
        <p:spPr>
          <a:xfrm>
            <a:off x="32342" y="-111566"/>
            <a:ext cx="12192000" cy="6858000"/>
          </a:xfrm>
          <a:prstGeom prst="rect">
            <a:avLst/>
          </a:prstGeom>
        </p:spPr>
      </p:pic>
      <p:sp>
        <p:nvSpPr>
          <p:cNvPr id="3" name="TextBox 2">
            <a:extLst>
              <a:ext uri="{FF2B5EF4-FFF2-40B4-BE49-F238E27FC236}">
                <a16:creationId xmlns:a16="http://schemas.microsoft.com/office/drawing/2014/main" id="{DED305EF-3835-267C-17D8-0C06D7EC5C9A}"/>
              </a:ext>
            </a:extLst>
          </p:cNvPr>
          <p:cNvSpPr txBox="1"/>
          <p:nvPr/>
        </p:nvSpPr>
        <p:spPr>
          <a:xfrm>
            <a:off x="2879799" y="831700"/>
            <a:ext cx="6096000" cy="4105226"/>
          </a:xfrm>
          <a:prstGeom prst="rect">
            <a:avLst/>
          </a:prstGeom>
          <a:noFill/>
        </p:spPr>
        <p:txBody>
          <a:bodyPr wrap="square">
            <a:spAutoFit/>
          </a:bodyPr>
          <a:lstStyle/>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Cells regulate pathways based on conditions:</a:t>
            </a:r>
          </a:p>
          <a:p>
            <a:pPr marL="285750" indent="-285750">
              <a:lnSpc>
                <a:spcPct val="150000"/>
              </a:lnSpc>
              <a:buFont typeface="Wingdings" panose="05000000000000000000" pitchFamily="2" charset="2"/>
              <a:buChar char="§"/>
            </a:pPr>
            <a:r>
              <a:rPr lang="en-US" sz="2000" dirty="0">
                <a:solidFill>
                  <a:schemeClr val="bg1"/>
                </a:solidFill>
                <a:latin typeface="Times New Roman" panose="02020603050405020304" pitchFamily="18" charset="0"/>
                <a:cs typeface="Times New Roman" panose="02020603050405020304" pitchFamily="18" charset="0"/>
              </a:rPr>
              <a:t>Activation</a:t>
            </a:r>
          </a:p>
          <a:p>
            <a:pPr marL="285750" indent="-285750">
              <a:lnSpc>
                <a:spcPct val="150000"/>
              </a:lnSpc>
              <a:buFont typeface="Wingdings" panose="05000000000000000000" pitchFamily="2" charset="2"/>
              <a:buChar char="§"/>
            </a:pPr>
            <a:r>
              <a:rPr lang="en-US" sz="2000" dirty="0">
                <a:solidFill>
                  <a:schemeClr val="bg1"/>
                </a:solidFill>
                <a:latin typeface="Times New Roman" panose="02020603050405020304" pitchFamily="18" charset="0"/>
                <a:cs typeface="Times New Roman" panose="02020603050405020304" pitchFamily="18" charset="0"/>
              </a:rPr>
              <a:t>Capacity</a:t>
            </a:r>
          </a:p>
          <a:p>
            <a:pPr marL="285750" indent="-285750">
              <a:lnSpc>
                <a:spcPct val="150000"/>
              </a:lnSpc>
              <a:buFont typeface="Wingdings" panose="05000000000000000000" pitchFamily="2" charset="2"/>
              <a:buChar char="§"/>
            </a:pPr>
            <a:r>
              <a:rPr lang="en-US" sz="2000" dirty="0">
                <a:solidFill>
                  <a:schemeClr val="bg1"/>
                </a:solidFill>
                <a:latin typeface="Times New Roman" panose="02020603050405020304" pitchFamily="18" charset="0"/>
                <a:cs typeface="Times New Roman" panose="02020603050405020304" pitchFamily="18" charset="0"/>
              </a:rPr>
              <a:t>Speed ​​of reactions</a:t>
            </a:r>
          </a:p>
          <a:p>
            <a:pPr>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a:solidFill>
                  <a:schemeClr val="bg1"/>
                </a:solidFill>
                <a:latin typeface="Times New Roman" panose="02020603050405020304" pitchFamily="18" charset="0"/>
                <a:cs typeface="Times New Roman" panose="02020603050405020304" pitchFamily="18" charset="0"/>
              </a:rPr>
              <a:t>Interconnected</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No pathway is independent. The product of one pathway becomes the input of another.</a:t>
            </a:r>
          </a:p>
        </p:txBody>
      </p:sp>
      <p:grpSp>
        <p:nvGrpSpPr>
          <p:cNvPr id="4" name="Group 3">
            <a:extLst>
              <a:ext uri="{FF2B5EF4-FFF2-40B4-BE49-F238E27FC236}">
                <a16:creationId xmlns:a16="http://schemas.microsoft.com/office/drawing/2014/main" id="{9A390DD5-24A3-1545-6F6A-AF185C4B14C2}"/>
              </a:ext>
            </a:extLst>
          </p:cNvPr>
          <p:cNvGrpSpPr/>
          <p:nvPr/>
        </p:nvGrpSpPr>
        <p:grpSpPr>
          <a:xfrm>
            <a:off x="-351680" y="6152876"/>
            <a:ext cx="35985247" cy="598765"/>
            <a:chOff x="-6537557" y="6063904"/>
            <a:chExt cx="35985247" cy="598765"/>
          </a:xfrm>
        </p:grpSpPr>
        <p:grpSp>
          <p:nvGrpSpPr>
            <p:cNvPr id="5" name="Group 4">
              <a:extLst>
                <a:ext uri="{FF2B5EF4-FFF2-40B4-BE49-F238E27FC236}">
                  <a16:creationId xmlns:a16="http://schemas.microsoft.com/office/drawing/2014/main" id="{13F66E36-ED1A-90AE-CF93-89DDCF2845A2}"/>
                </a:ext>
              </a:extLst>
            </p:cNvPr>
            <p:cNvGrpSpPr/>
            <p:nvPr/>
          </p:nvGrpSpPr>
          <p:grpSpPr>
            <a:xfrm>
              <a:off x="-6537557" y="6063914"/>
              <a:ext cx="24007410" cy="598755"/>
              <a:chOff x="-6537557" y="6063914"/>
              <a:chExt cx="24007410" cy="598755"/>
            </a:xfrm>
          </p:grpSpPr>
          <p:sp>
            <p:nvSpPr>
              <p:cNvPr id="39" name="Oval 38">
                <a:extLst>
                  <a:ext uri="{FF2B5EF4-FFF2-40B4-BE49-F238E27FC236}">
                    <a16:creationId xmlns:a16="http://schemas.microsoft.com/office/drawing/2014/main" id="{547D3B43-6109-8426-D10B-BCF30B9E23A4}"/>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20</a:t>
                </a:r>
                <a:endParaRPr lang="en-IN" sz="2000" dirty="0">
                  <a:latin typeface="Eurostile BQ" pitchFamily="50" charset="0"/>
                </a:endParaRPr>
              </a:p>
            </p:txBody>
          </p:sp>
          <p:grpSp>
            <p:nvGrpSpPr>
              <p:cNvPr id="40" name="Group 39">
                <a:extLst>
                  <a:ext uri="{FF2B5EF4-FFF2-40B4-BE49-F238E27FC236}">
                    <a16:creationId xmlns:a16="http://schemas.microsoft.com/office/drawing/2014/main" id="{BAB1501E-46BB-AC99-672B-05ED1079BD73}"/>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2BEF630C-D00C-2807-4052-135EB964F5BD}"/>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2" name="Oval 41">
                  <a:extLst>
                    <a:ext uri="{FF2B5EF4-FFF2-40B4-BE49-F238E27FC236}">
                      <a16:creationId xmlns:a16="http://schemas.microsoft.com/office/drawing/2014/main" id="{94913D7F-420C-5E3B-A00E-C857A84F34DE}"/>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3" name="Oval 42">
                  <a:extLst>
                    <a:ext uri="{FF2B5EF4-FFF2-40B4-BE49-F238E27FC236}">
                      <a16:creationId xmlns:a16="http://schemas.microsoft.com/office/drawing/2014/main" id="{B4EB950A-52F0-06F0-BBE0-61D4A2239227}"/>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4" name="Group 43">
                  <a:extLst>
                    <a:ext uri="{FF2B5EF4-FFF2-40B4-BE49-F238E27FC236}">
                      <a16:creationId xmlns:a16="http://schemas.microsoft.com/office/drawing/2014/main" id="{CCEAAAFE-4765-B67E-A5C5-7962EEC82653}"/>
                    </a:ext>
                  </a:extLst>
                </p:cNvPr>
                <p:cNvGrpSpPr/>
                <p:nvPr/>
              </p:nvGrpSpPr>
              <p:grpSpPr>
                <a:xfrm>
                  <a:off x="6381955" y="6293697"/>
                  <a:ext cx="2125575" cy="208552"/>
                  <a:chOff x="1058779" y="5189615"/>
                  <a:chExt cx="2125575" cy="208552"/>
                </a:xfrm>
              </p:grpSpPr>
              <p:sp>
                <p:nvSpPr>
                  <p:cNvPr id="98" name="Oval 97">
                    <a:extLst>
                      <a:ext uri="{FF2B5EF4-FFF2-40B4-BE49-F238E27FC236}">
                        <a16:creationId xmlns:a16="http://schemas.microsoft.com/office/drawing/2014/main" id="{21039B02-8747-B9F2-DCC6-507451F8E83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276F2996-A0E7-8808-50D7-CEA66B6C123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35D56097-D1A9-5414-CAB8-E01ABF4C971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7A04D68A-1B78-3248-3617-09C0F562840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534CBCDD-1A31-6E5D-13F8-29E227C31CB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E398694C-1595-0450-D481-93D35B5C2CF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F1F3C3B9-FB46-F0D4-4C30-052F44E41863}"/>
                    </a:ext>
                  </a:extLst>
                </p:cNvPr>
                <p:cNvGrpSpPr/>
                <p:nvPr/>
              </p:nvGrpSpPr>
              <p:grpSpPr>
                <a:xfrm>
                  <a:off x="9372200" y="6293697"/>
                  <a:ext cx="2125575" cy="208552"/>
                  <a:chOff x="1058779" y="5189615"/>
                  <a:chExt cx="2125575" cy="208552"/>
                </a:xfrm>
              </p:grpSpPr>
              <p:sp>
                <p:nvSpPr>
                  <p:cNvPr id="92" name="Oval 91">
                    <a:extLst>
                      <a:ext uri="{FF2B5EF4-FFF2-40B4-BE49-F238E27FC236}">
                        <a16:creationId xmlns:a16="http://schemas.microsoft.com/office/drawing/2014/main" id="{77A8C784-A2EB-DD91-1172-58980AF609A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2CC69D27-C9AE-4F62-5A76-71763361BB4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ED0F1E85-D05E-AA37-13DB-B50F6F1C575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766960D8-BDD7-A6D1-DFA1-B11E8BF2E5D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30D50465-FF8D-CA13-5F7D-E111FF400E1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6FBA91EC-C481-4EBE-A30D-301839BB509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54E21557-2393-F437-D6B3-1400561B4C3E}"/>
                    </a:ext>
                  </a:extLst>
                </p:cNvPr>
                <p:cNvGrpSpPr/>
                <p:nvPr/>
              </p:nvGrpSpPr>
              <p:grpSpPr>
                <a:xfrm>
                  <a:off x="12354031" y="6293692"/>
                  <a:ext cx="2125575" cy="208552"/>
                  <a:chOff x="1058779" y="5189615"/>
                  <a:chExt cx="2125575" cy="208552"/>
                </a:xfrm>
              </p:grpSpPr>
              <p:sp>
                <p:nvSpPr>
                  <p:cNvPr id="86" name="Oval 85">
                    <a:extLst>
                      <a:ext uri="{FF2B5EF4-FFF2-40B4-BE49-F238E27FC236}">
                        <a16:creationId xmlns:a16="http://schemas.microsoft.com/office/drawing/2014/main" id="{1FA7201E-98DD-0D5B-1B77-0CEC5900236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ABB588E4-3406-CDC4-77F5-219D7ED804E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C07E379A-89AA-0F0D-D6F3-E604F25C640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BEE88324-696D-DF68-0E23-1EDC5C42488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1F4D8C2B-D5D4-FBD6-DBA4-BD308E6B319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6FC6DE26-7500-965A-54D1-3823928A8D4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DFF82B92-ED5E-FCA8-EB18-2C24B83198C1}"/>
                    </a:ext>
                  </a:extLst>
                </p:cNvPr>
                <p:cNvGrpSpPr/>
                <p:nvPr/>
              </p:nvGrpSpPr>
              <p:grpSpPr>
                <a:xfrm>
                  <a:off x="15344278" y="6293687"/>
                  <a:ext cx="2125575" cy="208552"/>
                  <a:chOff x="1058779" y="5189615"/>
                  <a:chExt cx="2125575" cy="208552"/>
                </a:xfrm>
              </p:grpSpPr>
              <p:sp>
                <p:nvSpPr>
                  <p:cNvPr id="80" name="Oval 79">
                    <a:extLst>
                      <a:ext uri="{FF2B5EF4-FFF2-40B4-BE49-F238E27FC236}">
                        <a16:creationId xmlns:a16="http://schemas.microsoft.com/office/drawing/2014/main" id="{A0C8DE1A-B103-01D4-D7BD-E8E2502E5B2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7013CDDC-F629-A65F-E46D-9E469B4B475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4CE3583F-E987-A5E6-3AD4-D8F4109996B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F3B8C8F8-AC3C-793D-CD3E-FA4A2BA9077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BCCED170-F19C-78FA-64B7-0FD23614CD4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2E2B28D4-8E91-5C1C-0523-EE2B8DC4FEF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8" name="Oval 47">
                  <a:extLst>
                    <a:ext uri="{FF2B5EF4-FFF2-40B4-BE49-F238E27FC236}">
                      <a16:creationId xmlns:a16="http://schemas.microsoft.com/office/drawing/2014/main" id="{D18A57C8-F681-1C53-AB3C-82323BB440AB}"/>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16</a:t>
                  </a:r>
                  <a:endParaRPr lang="en-IN" dirty="0">
                    <a:latin typeface="Eurostile BQ" pitchFamily="50" charset="0"/>
                  </a:endParaRPr>
                </a:p>
              </p:txBody>
            </p:sp>
            <p:sp>
              <p:nvSpPr>
                <p:cNvPr id="49" name="Oval 48">
                  <a:extLst>
                    <a:ext uri="{FF2B5EF4-FFF2-40B4-BE49-F238E27FC236}">
                      <a16:creationId xmlns:a16="http://schemas.microsoft.com/office/drawing/2014/main" id="{CC1BE98D-06E4-9433-BC1F-FC1FF29ABBFC}"/>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17</a:t>
                  </a:r>
                  <a:endParaRPr lang="en-IN" dirty="0">
                    <a:latin typeface="Eurostile BQ" pitchFamily="50" charset="0"/>
                  </a:endParaRPr>
                </a:p>
              </p:txBody>
            </p:sp>
            <p:sp>
              <p:nvSpPr>
                <p:cNvPr id="50" name="Oval 49">
                  <a:extLst>
                    <a:ext uri="{FF2B5EF4-FFF2-40B4-BE49-F238E27FC236}">
                      <a16:creationId xmlns:a16="http://schemas.microsoft.com/office/drawing/2014/main" id="{DC1F9C76-448E-748B-8D7B-C371A57C8CB5}"/>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1" name="Oval 50">
                  <a:extLst>
                    <a:ext uri="{FF2B5EF4-FFF2-40B4-BE49-F238E27FC236}">
                      <a16:creationId xmlns:a16="http://schemas.microsoft.com/office/drawing/2014/main" id="{D4D3B882-395A-5DFF-E4C0-64C157AAAA20}"/>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grpSp>
              <p:nvGrpSpPr>
                <p:cNvPr id="52" name="Group 51">
                  <a:extLst>
                    <a:ext uri="{FF2B5EF4-FFF2-40B4-BE49-F238E27FC236}">
                      <a16:creationId xmlns:a16="http://schemas.microsoft.com/office/drawing/2014/main" id="{998BE04B-1C7C-19DB-8EA0-709399394EFB}"/>
                    </a:ext>
                  </a:extLst>
                </p:cNvPr>
                <p:cNvGrpSpPr/>
                <p:nvPr/>
              </p:nvGrpSpPr>
              <p:grpSpPr>
                <a:xfrm>
                  <a:off x="-5807639" y="6293697"/>
                  <a:ext cx="2125575" cy="208552"/>
                  <a:chOff x="1058779" y="5189615"/>
                  <a:chExt cx="2125575" cy="208552"/>
                </a:xfrm>
              </p:grpSpPr>
              <p:sp>
                <p:nvSpPr>
                  <p:cNvPr id="74" name="Oval 73">
                    <a:extLst>
                      <a:ext uri="{FF2B5EF4-FFF2-40B4-BE49-F238E27FC236}">
                        <a16:creationId xmlns:a16="http://schemas.microsoft.com/office/drawing/2014/main" id="{B6A38AC7-44A6-6645-9A7F-2FDDAEDB22D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CFED53AC-EA4C-41BC-B30C-CC6CE1E12C1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414BC01D-0E31-C14A-2D58-518B239EAB7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017F2D82-8715-5B8E-BCE9-3D8E76D2638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7EF788F2-0C7F-8E99-9EEA-9E469D8790B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ED0A2790-F852-6869-4631-2B8A077BB3C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7D8BD203-954C-3957-2B21-C90975C1BC2C}"/>
                    </a:ext>
                  </a:extLst>
                </p:cNvPr>
                <p:cNvGrpSpPr/>
                <p:nvPr/>
              </p:nvGrpSpPr>
              <p:grpSpPr>
                <a:xfrm>
                  <a:off x="-2817394" y="6293697"/>
                  <a:ext cx="2125575" cy="208552"/>
                  <a:chOff x="1058779" y="5189615"/>
                  <a:chExt cx="2125575" cy="208552"/>
                </a:xfrm>
              </p:grpSpPr>
              <p:sp>
                <p:nvSpPr>
                  <p:cNvPr id="68" name="Oval 67">
                    <a:extLst>
                      <a:ext uri="{FF2B5EF4-FFF2-40B4-BE49-F238E27FC236}">
                        <a16:creationId xmlns:a16="http://schemas.microsoft.com/office/drawing/2014/main" id="{1050BFB7-C78A-F84D-F9C7-01860647566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09C28D9F-45B8-EE82-8FD6-EE01F071819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A0C0819C-0A02-6614-4AEB-CDE0215DB40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4886123C-306D-048E-6D53-7027FE03EC3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E16161B7-451D-E881-3111-9131B147EB6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E2A49F36-AE25-C4CB-2015-33577107CBA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A81DE891-7B94-A2FA-26C5-D7C8AEEE7A5C}"/>
                    </a:ext>
                  </a:extLst>
                </p:cNvPr>
                <p:cNvGrpSpPr/>
                <p:nvPr/>
              </p:nvGrpSpPr>
              <p:grpSpPr>
                <a:xfrm>
                  <a:off x="164437" y="6293692"/>
                  <a:ext cx="2125575" cy="208552"/>
                  <a:chOff x="1058779" y="5189615"/>
                  <a:chExt cx="2125575" cy="208552"/>
                </a:xfrm>
              </p:grpSpPr>
              <p:sp>
                <p:nvSpPr>
                  <p:cNvPr id="62" name="Oval 61">
                    <a:extLst>
                      <a:ext uri="{FF2B5EF4-FFF2-40B4-BE49-F238E27FC236}">
                        <a16:creationId xmlns:a16="http://schemas.microsoft.com/office/drawing/2014/main" id="{BEA9CA72-C37D-2000-DCED-F9519DCBB56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ACA80CD4-1CDE-AA9E-3B22-4A007137040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2D82EFC7-66D6-F8F0-D79A-22CA13D2EA9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AEE0711F-E331-5F52-3732-07E8777B073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3E5D606C-9880-CCC9-06C5-4C6DD2471A2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A9CC1E14-F79F-9623-4F5F-AE7749F6179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9230B6D0-DC9C-6763-46C4-170E938CD098}"/>
                    </a:ext>
                  </a:extLst>
                </p:cNvPr>
                <p:cNvGrpSpPr/>
                <p:nvPr/>
              </p:nvGrpSpPr>
              <p:grpSpPr>
                <a:xfrm>
                  <a:off x="3154684" y="6293687"/>
                  <a:ext cx="2125575" cy="208552"/>
                  <a:chOff x="1058779" y="5189615"/>
                  <a:chExt cx="2125575" cy="208552"/>
                </a:xfrm>
              </p:grpSpPr>
              <p:sp>
                <p:nvSpPr>
                  <p:cNvPr id="56" name="Oval 55">
                    <a:extLst>
                      <a:ext uri="{FF2B5EF4-FFF2-40B4-BE49-F238E27FC236}">
                        <a16:creationId xmlns:a16="http://schemas.microsoft.com/office/drawing/2014/main" id="{F26C2E13-6DBF-83E2-4248-3D8C49BE019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3011A175-2C81-30B9-4BAE-9FE0B29A44B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C14C1951-E82E-92E8-EDFC-53C3268BAA5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B8F75904-F410-39E2-6142-1EC86A56FE3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E1BC7751-18A8-E5AE-4225-FCFDA440930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D607370E-C08C-473F-EBFD-2AF15E198B9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6" name="Group 5">
              <a:extLst>
                <a:ext uri="{FF2B5EF4-FFF2-40B4-BE49-F238E27FC236}">
                  <a16:creationId xmlns:a16="http://schemas.microsoft.com/office/drawing/2014/main" id="{79C725B7-217C-321D-D8F8-F46A076BD8AD}"/>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5B06D8A5-1BE3-A444-1E77-A825A419113A}"/>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8" name="Oval 7">
                <a:extLst>
                  <a:ext uri="{FF2B5EF4-FFF2-40B4-BE49-F238E27FC236}">
                    <a16:creationId xmlns:a16="http://schemas.microsoft.com/office/drawing/2014/main" id="{7F422911-8005-2271-3DD8-5B27ABA1AFEF}"/>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9" name="Oval 8">
                <a:extLst>
                  <a:ext uri="{FF2B5EF4-FFF2-40B4-BE49-F238E27FC236}">
                    <a16:creationId xmlns:a16="http://schemas.microsoft.com/office/drawing/2014/main" id="{BCC99049-9CCA-113A-307C-8E41F34266E6}"/>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0" name="Oval 9">
                <a:extLst>
                  <a:ext uri="{FF2B5EF4-FFF2-40B4-BE49-F238E27FC236}">
                    <a16:creationId xmlns:a16="http://schemas.microsoft.com/office/drawing/2014/main" id="{8921DECF-317E-F2F6-0AF7-C47B56CEB5A5}"/>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1" name="Group 10">
                <a:extLst>
                  <a:ext uri="{FF2B5EF4-FFF2-40B4-BE49-F238E27FC236}">
                    <a16:creationId xmlns:a16="http://schemas.microsoft.com/office/drawing/2014/main" id="{F944861B-1805-007A-5CA7-62758A2DF05A}"/>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6C7A47A3-AB48-CBB3-829A-D76E535DD39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8222E03A-408B-4751-B758-57EA9AB9F42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F02A6FB-702B-41D2-9978-71ED4E50B7D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5A63118C-1DC1-72EA-0367-7A054518A76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C45CE383-269B-25C6-1C85-FF9DFE1F069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ADE404E7-821A-80CE-EA17-625AE763D08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5CC8AAFD-6936-7868-F8D3-C63C80B07C82}"/>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E29558AD-0082-4BA5-F3D7-BD8E5EFD8BB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374ED056-2057-9447-1DF6-B3C0F605EA7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2D07AF7-DD31-443A-3649-7108C7BDD4E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0E96B93C-D7DA-8E8B-BA8C-65C0177D5FA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ED11125D-4F85-3C50-D59F-67F4CAABF02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7F862101-67E3-73E9-6423-CE12EE28159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FC583FBF-561D-777D-8D84-9C95FD41D27B}"/>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4009C9A5-2337-9A1A-BE22-B262E8BF7EB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F0B6B9AB-C71A-E1D7-78CC-EC64FB57679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0C22B338-5C74-149A-B06F-19162FE9FE1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6EBEA2F6-6A2A-9CB1-7D98-F0FF1216104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66EB0FAE-94F6-119F-9879-EE5C232D91F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E2069F0F-A556-2E83-346A-FE8BDAFEC0C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3D01F862-BA53-B74B-2F6D-042901A4B178}"/>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D4E0965F-E1FE-8F4A-6DF0-C1B821484DD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E79BC653-E364-FDD2-5F84-34B843C12C5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4EF83533-6ED1-F0C1-94E9-1F9616A7BB5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47C0800F-CEF7-955C-3DBE-70384E5B993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3D54991B-C782-425E-09A8-B50093F57E1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47A7F33E-E9C8-389E-02FD-CFC45EF71B9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4" name="Picture 103">
            <a:extLst>
              <a:ext uri="{FF2B5EF4-FFF2-40B4-BE49-F238E27FC236}">
                <a16:creationId xmlns:a16="http://schemas.microsoft.com/office/drawing/2014/main" id="{100DD067-2955-28E1-0A93-CB1C679FD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11765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4"/>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F2B7B2-A5E5-342B-6464-88D2BB6809E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B31611B-B3AA-82A4-7EC4-FE75E2120B7E}"/>
              </a:ext>
            </a:extLst>
          </p:cNvPr>
          <p:cNvSpPr txBox="1"/>
          <p:nvPr/>
        </p:nvSpPr>
        <p:spPr>
          <a:xfrm>
            <a:off x="261756" y="106359"/>
            <a:ext cx="11863526" cy="5732595"/>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Why are metabolic pathways important?</a:t>
            </a:r>
            <a:endParaRPr lang="fa-IR" sz="2000" b="1"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cs typeface="+mj-cs"/>
            </a:endParaRPr>
          </a:p>
          <a:p>
            <a:pPr marL="285750" indent="-285750">
              <a:lnSpc>
                <a:spcPct val="150000"/>
              </a:lnSpc>
              <a:buFont typeface="Wingdings" panose="05000000000000000000" pitchFamily="2" charset="2"/>
              <a:buChar char="q"/>
            </a:pPr>
            <a:r>
              <a:rPr lang="en-US" b="1" dirty="0">
                <a:solidFill>
                  <a:schemeClr val="bg1"/>
                </a:solidFill>
                <a:latin typeface="Times New Roman" panose="02020603050405020304" pitchFamily="18" charset="0"/>
                <a:cs typeface="Times New Roman" panose="02020603050405020304" pitchFamily="18" charset="0"/>
              </a:rPr>
              <a:t>ATP ​​energy production</a:t>
            </a:r>
          </a:p>
          <a:p>
            <a:pPr>
              <a:lnSpc>
                <a:spcPct val="200000"/>
              </a:lnSpc>
            </a:pPr>
            <a:endParaRPr lang="en-US" dirty="0">
              <a:solidFill>
                <a:schemeClr val="bg1"/>
              </a:solidFill>
              <a:cs typeface="+mj-cs"/>
            </a:endParaRPr>
          </a:p>
          <a:p>
            <a:pPr marL="285750" indent="-285750">
              <a:lnSpc>
                <a:spcPct val="200000"/>
              </a:lnSpc>
              <a:buFont typeface="Wingdings" panose="05000000000000000000" pitchFamily="2" charset="2"/>
              <a:buChar char="q"/>
            </a:pPr>
            <a:r>
              <a:rPr lang="en-US" b="1" dirty="0">
                <a:solidFill>
                  <a:schemeClr val="bg1"/>
                </a:solidFill>
                <a:latin typeface="Times New Roman" panose="02020603050405020304" pitchFamily="18" charset="0"/>
                <a:cs typeface="Times New Roman" panose="02020603050405020304" pitchFamily="18" charset="0"/>
              </a:rPr>
              <a:t>Production of essential molecules</a:t>
            </a:r>
          </a:p>
          <a:p>
            <a:pPr marL="285750" indent="-285750">
              <a:lnSpc>
                <a:spcPct val="20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Amino acids</a:t>
            </a:r>
          </a:p>
          <a:p>
            <a:pPr marL="285750" indent="-285750">
              <a:lnSpc>
                <a:spcPct val="20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Nucleotides</a:t>
            </a:r>
          </a:p>
          <a:p>
            <a:pPr marL="285750" indent="-285750">
              <a:lnSpc>
                <a:spcPct val="20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Vitamins</a:t>
            </a:r>
          </a:p>
          <a:p>
            <a:pPr marL="285750" indent="-285750">
              <a:lnSpc>
                <a:spcPct val="200000"/>
              </a:lnSpc>
              <a:buFont typeface="Wingdings" panose="05000000000000000000" pitchFamily="2" charset="2"/>
              <a:buChar char="q"/>
            </a:pPr>
            <a:r>
              <a:rPr lang="en-US" b="1" dirty="0">
                <a:solidFill>
                  <a:schemeClr val="bg1"/>
                </a:solidFill>
                <a:latin typeface="Times New Roman" panose="02020603050405020304" pitchFamily="18" charset="0"/>
                <a:cs typeface="Times New Roman" panose="02020603050405020304" pitchFamily="18" charset="0"/>
              </a:rPr>
              <a:t>Detoxification and drug metabolism</a:t>
            </a:r>
          </a:p>
          <a:p>
            <a:pPr marL="285750" indent="-285750">
              <a:lnSpc>
                <a:spcPct val="20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Very important in the microbiome: bacteria modify drugs through reduction, hydrolysis, deamination, decarboxylation, etc.</a:t>
            </a:r>
            <a:endParaRPr lang="en-US" dirty="0">
              <a:solidFill>
                <a:schemeClr val="bg1"/>
              </a:solidFill>
              <a:cs typeface="+mj-cs"/>
            </a:endParaRPr>
          </a:p>
          <a:p>
            <a:pPr marL="285750" indent="-285750">
              <a:lnSpc>
                <a:spcPct val="200000"/>
              </a:lnSpc>
              <a:buFont typeface="Wingdings" panose="05000000000000000000" pitchFamily="2" charset="2"/>
              <a:buChar char="q"/>
            </a:pPr>
            <a:r>
              <a:rPr lang="en-US" b="1" dirty="0">
                <a:solidFill>
                  <a:schemeClr val="bg1"/>
                </a:solidFill>
                <a:latin typeface="Times New Roman" panose="02020603050405020304" pitchFamily="18" charset="0"/>
                <a:cs typeface="Times New Roman" panose="02020603050405020304" pitchFamily="18" charset="0"/>
              </a:rPr>
              <a:t>Creating biological and functional diversity in the microbiome</a:t>
            </a:r>
          </a:p>
        </p:txBody>
      </p:sp>
      <p:grpSp>
        <p:nvGrpSpPr>
          <p:cNvPr id="105" name="Group 104">
            <a:extLst>
              <a:ext uri="{FF2B5EF4-FFF2-40B4-BE49-F238E27FC236}">
                <a16:creationId xmlns:a16="http://schemas.microsoft.com/office/drawing/2014/main" id="{E019378F-3875-DF9C-4ED1-E201E1FE284B}"/>
              </a:ext>
            </a:extLst>
          </p:cNvPr>
          <p:cNvGrpSpPr/>
          <p:nvPr/>
        </p:nvGrpSpPr>
        <p:grpSpPr>
          <a:xfrm>
            <a:off x="-331802" y="6152876"/>
            <a:ext cx="35985247" cy="598765"/>
            <a:chOff x="-6537557" y="6063904"/>
            <a:chExt cx="35985247" cy="598765"/>
          </a:xfrm>
        </p:grpSpPr>
        <p:grpSp>
          <p:nvGrpSpPr>
            <p:cNvPr id="106" name="Group 105">
              <a:extLst>
                <a:ext uri="{FF2B5EF4-FFF2-40B4-BE49-F238E27FC236}">
                  <a16:creationId xmlns:a16="http://schemas.microsoft.com/office/drawing/2014/main" id="{A5289E30-4D44-BBB3-98C7-072FF385F390}"/>
                </a:ext>
              </a:extLst>
            </p:cNvPr>
            <p:cNvGrpSpPr/>
            <p:nvPr/>
          </p:nvGrpSpPr>
          <p:grpSpPr>
            <a:xfrm>
              <a:off x="-6537557" y="6063914"/>
              <a:ext cx="24007410" cy="598755"/>
              <a:chOff x="-6537557" y="6063914"/>
              <a:chExt cx="24007410" cy="598755"/>
            </a:xfrm>
          </p:grpSpPr>
          <p:sp>
            <p:nvSpPr>
              <p:cNvPr id="140" name="Oval 139">
                <a:extLst>
                  <a:ext uri="{FF2B5EF4-FFF2-40B4-BE49-F238E27FC236}">
                    <a16:creationId xmlns:a16="http://schemas.microsoft.com/office/drawing/2014/main" id="{55897422-3D5A-CD92-1369-E439E37A14FF}"/>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20</a:t>
                </a:r>
                <a:endParaRPr lang="en-IN" sz="2000" dirty="0">
                  <a:latin typeface="Eurostile BQ" pitchFamily="50" charset="0"/>
                </a:endParaRPr>
              </a:p>
            </p:txBody>
          </p:sp>
          <p:grpSp>
            <p:nvGrpSpPr>
              <p:cNvPr id="141" name="Group 140">
                <a:extLst>
                  <a:ext uri="{FF2B5EF4-FFF2-40B4-BE49-F238E27FC236}">
                    <a16:creationId xmlns:a16="http://schemas.microsoft.com/office/drawing/2014/main" id="{7F3D7EE2-61FE-24D6-D492-8A13E633F2EC}"/>
                  </a:ext>
                </a:extLst>
              </p:cNvPr>
              <p:cNvGrpSpPr/>
              <p:nvPr/>
            </p:nvGrpSpPr>
            <p:grpSpPr>
              <a:xfrm>
                <a:off x="-6537557" y="6063914"/>
                <a:ext cx="24007410" cy="598755"/>
                <a:chOff x="-6537557" y="6063914"/>
                <a:chExt cx="24007410" cy="598755"/>
              </a:xfrm>
            </p:grpSpPr>
            <p:sp>
              <p:nvSpPr>
                <p:cNvPr id="142" name="Oval 141">
                  <a:extLst>
                    <a:ext uri="{FF2B5EF4-FFF2-40B4-BE49-F238E27FC236}">
                      <a16:creationId xmlns:a16="http://schemas.microsoft.com/office/drawing/2014/main" id="{02D82716-864A-01A1-31F6-A6B8A9A1E2B8}"/>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143" name="Oval 142">
                  <a:extLst>
                    <a:ext uri="{FF2B5EF4-FFF2-40B4-BE49-F238E27FC236}">
                      <a16:creationId xmlns:a16="http://schemas.microsoft.com/office/drawing/2014/main" id="{48EA7841-4A27-1E72-A997-7FA09F7B40DB}"/>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144" name="Oval 143">
                  <a:extLst>
                    <a:ext uri="{FF2B5EF4-FFF2-40B4-BE49-F238E27FC236}">
                      <a16:creationId xmlns:a16="http://schemas.microsoft.com/office/drawing/2014/main" id="{D2681B1A-897F-827F-02E0-3A7EEBB43AE6}"/>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145" name="Group 144">
                  <a:extLst>
                    <a:ext uri="{FF2B5EF4-FFF2-40B4-BE49-F238E27FC236}">
                      <a16:creationId xmlns:a16="http://schemas.microsoft.com/office/drawing/2014/main" id="{AA43716E-AE19-A936-0376-E9C0A233E0CA}"/>
                    </a:ext>
                  </a:extLst>
                </p:cNvPr>
                <p:cNvGrpSpPr/>
                <p:nvPr/>
              </p:nvGrpSpPr>
              <p:grpSpPr>
                <a:xfrm>
                  <a:off x="6381955" y="6293697"/>
                  <a:ext cx="2125575" cy="208552"/>
                  <a:chOff x="1058779" y="5189615"/>
                  <a:chExt cx="2125575" cy="208552"/>
                </a:xfrm>
              </p:grpSpPr>
              <p:sp>
                <p:nvSpPr>
                  <p:cNvPr id="199" name="Oval 198">
                    <a:extLst>
                      <a:ext uri="{FF2B5EF4-FFF2-40B4-BE49-F238E27FC236}">
                        <a16:creationId xmlns:a16="http://schemas.microsoft.com/office/drawing/2014/main" id="{9570DA34-BEEC-EB18-6E21-01C3FE34490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0" name="Oval 199">
                    <a:extLst>
                      <a:ext uri="{FF2B5EF4-FFF2-40B4-BE49-F238E27FC236}">
                        <a16:creationId xmlns:a16="http://schemas.microsoft.com/office/drawing/2014/main" id="{8838F161-7D33-34EE-F9EF-74D72E723A3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1" name="Oval 200">
                    <a:extLst>
                      <a:ext uri="{FF2B5EF4-FFF2-40B4-BE49-F238E27FC236}">
                        <a16:creationId xmlns:a16="http://schemas.microsoft.com/office/drawing/2014/main" id="{FFB35F6F-E8F5-9A39-265D-7B04D372AE9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2" name="Oval 201">
                    <a:extLst>
                      <a:ext uri="{FF2B5EF4-FFF2-40B4-BE49-F238E27FC236}">
                        <a16:creationId xmlns:a16="http://schemas.microsoft.com/office/drawing/2014/main" id="{6D29FF55-46C3-822E-9E3C-38377E5D62D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3" name="Oval 202">
                    <a:extLst>
                      <a:ext uri="{FF2B5EF4-FFF2-40B4-BE49-F238E27FC236}">
                        <a16:creationId xmlns:a16="http://schemas.microsoft.com/office/drawing/2014/main" id="{F5AA4914-B26A-5FD4-AED5-BBE449D8FDE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4" name="Oval 203">
                    <a:extLst>
                      <a:ext uri="{FF2B5EF4-FFF2-40B4-BE49-F238E27FC236}">
                        <a16:creationId xmlns:a16="http://schemas.microsoft.com/office/drawing/2014/main" id="{391F8E62-AA36-B97F-780F-57178034CF1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6" name="Group 145">
                  <a:extLst>
                    <a:ext uri="{FF2B5EF4-FFF2-40B4-BE49-F238E27FC236}">
                      <a16:creationId xmlns:a16="http://schemas.microsoft.com/office/drawing/2014/main" id="{5A76CD3B-4C1B-AF79-C21E-689E12878F09}"/>
                    </a:ext>
                  </a:extLst>
                </p:cNvPr>
                <p:cNvGrpSpPr/>
                <p:nvPr/>
              </p:nvGrpSpPr>
              <p:grpSpPr>
                <a:xfrm>
                  <a:off x="9372200" y="6293697"/>
                  <a:ext cx="2125575" cy="208552"/>
                  <a:chOff x="1058779" y="5189615"/>
                  <a:chExt cx="2125575" cy="208552"/>
                </a:xfrm>
              </p:grpSpPr>
              <p:sp>
                <p:nvSpPr>
                  <p:cNvPr id="193" name="Oval 192">
                    <a:extLst>
                      <a:ext uri="{FF2B5EF4-FFF2-40B4-BE49-F238E27FC236}">
                        <a16:creationId xmlns:a16="http://schemas.microsoft.com/office/drawing/2014/main" id="{5D0340B7-44D0-8DE2-4C97-5D1468A38DA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Oval 193">
                    <a:extLst>
                      <a:ext uri="{FF2B5EF4-FFF2-40B4-BE49-F238E27FC236}">
                        <a16:creationId xmlns:a16="http://schemas.microsoft.com/office/drawing/2014/main" id="{E79B745F-1E8E-72AC-4BBE-DF8501CDE2E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5" name="Oval 194">
                    <a:extLst>
                      <a:ext uri="{FF2B5EF4-FFF2-40B4-BE49-F238E27FC236}">
                        <a16:creationId xmlns:a16="http://schemas.microsoft.com/office/drawing/2014/main" id="{EED458C3-5A0D-F20F-1EDD-4DF0160F149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6" name="Oval 195">
                    <a:extLst>
                      <a:ext uri="{FF2B5EF4-FFF2-40B4-BE49-F238E27FC236}">
                        <a16:creationId xmlns:a16="http://schemas.microsoft.com/office/drawing/2014/main" id="{5F34EA65-FDE2-EB50-7710-580A8AF4420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7" name="Oval 196">
                    <a:extLst>
                      <a:ext uri="{FF2B5EF4-FFF2-40B4-BE49-F238E27FC236}">
                        <a16:creationId xmlns:a16="http://schemas.microsoft.com/office/drawing/2014/main" id="{53055896-9511-1E91-134F-21C85DEB97B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79A7F10F-27C1-9268-492E-73F94946E88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7" name="Group 146">
                  <a:extLst>
                    <a:ext uri="{FF2B5EF4-FFF2-40B4-BE49-F238E27FC236}">
                      <a16:creationId xmlns:a16="http://schemas.microsoft.com/office/drawing/2014/main" id="{EF3DD726-E542-87FF-973B-AF75F47EBBBE}"/>
                    </a:ext>
                  </a:extLst>
                </p:cNvPr>
                <p:cNvGrpSpPr/>
                <p:nvPr/>
              </p:nvGrpSpPr>
              <p:grpSpPr>
                <a:xfrm>
                  <a:off x="12354031" y="6293692"/>
                  <a:ext cx="2125575" cy="208552"/>
                  <a:chOff x="1058779" y="5189615"/>
                  <a:chExt cx="2125575" cy="208552"/>
                </a:xfrm>
              </p:grpSpPr>
              <p:sp>
                <p:nvSpPr>
                  <p:cNvPr id="187" name="Oval 186">
                    <a:extLst>
                      <a:ext uri="{FF2B5EF4-FFF2-40B4-BE49-F238E27FC236}">
                        <a16:creationId xmlns:a16="http://schemas.microsoft.com/office/drawing/2014/main" id="{EF37C5D4-A67C-9E0B-E9F7-ECEF4F106A9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8" name="Oval 187">
                    <a:extLst>
                      <a:ext uri="{FF2B5EF4-FFF2-40B4-BE49-F238E27FC236}">
                        <a16:creationId xmlns:a16="http://schemas.microsoft.com/office/drawing/2014/main" id="{45772099-9822-B478-60B3-89F451A6B6B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9" name="Oval 188">
                    <a:extLst>
                      <a:ext uri="{FF2B5EF4-FFF2-40B4-BE49-F238E27FC236}">
                        <a16:creationId xmlns:a16="http://schemas.microsoft.com/office/drawing/2014/main" id="{A04342BD-3A3D-BCFD-D699-1769DF3C91F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0" name="Oval 189">
                    <a:extLst>
                      <a:ext uri="{FF2B5EF4-FFF2-40B4-BE49-F238E27FC236}">
                        <a16:creationId xmlns:a16="http://schemas.microsoft.com/office/drawing/2014/main" id="{F8658646-BE52-7941-D4E8-BDE9C83D5A3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1" name="Oval 190">
                    <a:extLst>
                      <a:ext uri="{FF2B5EF4-FFF2-40B4-BE49-F238E27FC236}">
                        <a16:creationId xmlns:a16="http://schemas.microsoft.com/office/drawing/2014/main" id="{D4A5428F-F619-3B65-C963-26804D2A0BF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2" name="Oval 191">
                    <a:extLst>
                      <a:ext uri="{FF2B5EF4-FFF2-40B4-BE49-F238E27FC236}">
                        <a16:creationId xmlns:a16="http://schemas.microsoft.com/office/drawing/2014/main" id="{6A4C3A60-B03D-B3B8-35D6-08673710040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8" name="Group 147">
                  <a:extLst>
                    <a:ext uri="{FF2B5EF4-FFF2-40B4-BE49-F238E27FC236}">
                      <a16:creationId xmlns:a16="http://schemas.microsoft.com/office/drawing/2014/main" id="{C34DED62-56F3-7914-BF01-A398D940C2FA}"/>
                    </a:ext>
                  </a:extLst>
                </p:cNvPr>
                <p:cNvGrpSpPr/>
                <p:nvPr/>
              </p:nvGrpSpPr>
              <p:grpSpPr>
                <a:xfrm>
                  <a:off x="15344278" y="6293687"/>
                  <a:ext cx="2125575" cy="208552"/>
                  <a:chOff x="1058779" y="5189615"/>
                  <a:chExt cx="2125575" cy="208552"/>
                </a:xfrm>
              </p:grpSpPr>
              <p:sp>
                <p:nvSpPr>
                  <p:cNvPr id="181" name="Oval 180">
                    <a:extLst>
                      <a:ext uri="{FF2B5EF4-FFF2-40B4-BE49-F238E27FC236}">
                        <a16:creationId xmlns:a16="http://schemas.microsoft.com/office/drawing/2014/main" id="{27CF51D7-DCAB-D342-DEE6-07D9BEF65E8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2" name="Oval 181">
                    <a:extLst>
                      <a:ext uri="{FF2B5EF4-FFF2-40B4-BE49-F238E27FC236}">
                        <a16:creationId xmlns:a16="http://schemas.microsoft.com/office/drawing/2014/main" id="{5A104B74-0B5E-7477-5E18-754E9C4DC9C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3" name="Oval 182">
                    <a:extLst>
                      <a:ext uri="{FF2B5EF4-FFF2-40B4-BE49-F238E27FC236}">
                        <a16:creationId xmlns:a16="http://schemas.microsoft.com/office/drawing/2014/main" id="{C43217B7-7BAF-A724-B05F-B7D32EAD0A8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4" name="Oval 183">
                    <a:extLst>
                      <a:ext uri="{FF2B5EF4-FFF2-40B4-BE49-F238E27FC236}">
                        <a16:creationId xmlns:a16="http://schemas.microsoft.com/office/drawing/2014/main" id="{726D1029-C741-9FE7-9FEB-E25FEE1C44F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5" name="Oval 184">
                    <a:extLst>
                      <a:ext uri="{FF2B5EF4-FFF2-40B4-BE49-F238E27FC236}">
                        <a16:creationId xmlns:a16="http://schemas.microsoft.com/office/drawing/2014/main" id="{01D0834E-6928-5414-E27F-78214BFC532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Oval 185">
                    <a:extLst>
                      <a:ext uri="{FF2B5EF4-FFF2-40B4-BE49-F238E27FC236}">
                        <a16:creationId xmlns:a16="http://schemas.microsoft.com/office/drawing/2014/main" id="{C79CABC7-917D-DA44-61A7-738B6744B5E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9" name="Oval 148">
                  <a:extLst>
                    <a:ext uri="{FF2B5EF4-FFF2-40B4-BE49-F238E27FC236}">
                      <a16:creationId xmlns:a16="http://schemas.microsoft.com/office/drawing/2014/main" id="{1B7DBE3C-3A82-E194-CEEC-53133FD1D340}"/>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150" name="Oval 149">
                  <a:extLst>
                    <a:ext uri="{FF2B5EF4-FFF2-40B4-BE49-F238E27FC236}">
                      <a16:creationId xmlns:a16="http://schemas.microsoft.com/office/drawing/2014/main" id="{2CFFB66F-8E82-8C55-0F07-19C67A54D6D0}"/>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151" name="Oval 150">
                  <a:extLst>
                    <a:ext uri="{FF2B5EF4-FFF2-40B4-BE49-F238E27FC236}">
                      <a16:creationId xmlns:a16="http://schemas.microsoft.com/office/drawing/2014/main" id="{3480341B-BD75-028F-BE87-8CEF1C27C9BF}"/>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152" name="Oval 151">
                  <a:extLst>
                    <a:ext uri="{FF2B5EF4-FFF2-40B4-BE49-F238E27FC236}">
                      <a16:creationId xmlns:a16="http://schemas.microsoft.com/office/drawing/2014/main" id="{29F1EF1C-8FFB-BDB3-EF58-37A162B5A8F6}"/>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153" name="Group 152">
                  <a:extLst>
                    <a:ext uri="{FF2B5EF4-FFF2-40B4-BE49-F238E27FC236}">
                      <a16:creationId xmlns:a16="http://schemas.microsoft.com/office/drawing/2014/main" id="{4E631FBA-905F-EC73-CB8A-9C1C502E9FEC}"/>
                    </a:ext>
                  </a:extLst>
                </p:cNvPr>
                <p:cNvGrpSpPr/>
                <p:nvPr/>
              </p:nvGrpSpPr>
              <p:grpSpPr>
                <a:xfrm>
                  <a:off x="-5807639" y="6293697"/>
                  <a:ext cx="2125575" cy="208552"/>
                  <a:chOff x="1058779" y="5189615"/>
                  <a:chExt cx="2125575" cy="208552"/>
                </a:xfrm>
              </p:grpSpPr>
              <p:sp>
                <p:nvSpPr>
                  <p:cNvPr id="175" name="Oval 174">
                    <a:extLst>
                      <a:ext uri="{FF2B5EF4-FFF2-40B4-BE49-F238E27FC236}">
                        <a16:creationId xmlns:a16="http://schemas.microsoft.com/office/drawing/2014/main" id="{E3614593-9299-115D-AEE6-B38CED90DE4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6" name="Oval 175">
                    <a:extLst>
                      <a:ext uri="{FF2B5EF4-FFF2-40B4-BE49-F238E27FC236}">
                        <a16:creationId xmlns:a16="http://schemas.microsoft.com/office/drawing/2014/main" id="{ED0CBED2-3102-3897-DE65-89E581503DB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Oval 176">
                    <a:extLst>
                      <a:ext uri="{FF2B5EF4-FFF2-40B4-BE49-F238E27FC236}">
                        <a16:creationId xmlns:a16="http://schemas.microsoft.com/office/drawing/2014/main" id="{E612D604-9E34-78D6-8B4B-2BC87615AFB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8" name="Oval 177">
                    <a:extLst>
                      <a:ext uri="{FF2B5EF4-FFF2-40B4-BE49-F238E27FC236}">
                        <a16:creationId xmlns:a16="http://schemas.microsoft.com/office/drawing/2014/main" id="{1C46ABC9-E971-DA85-D1B6-4D4FFB09A75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9" name="Oval 178">
                    <a:extLst>
                      <a:ext uri="{FF2B5EF4-FFF2-40B4-BE49-F238E27FC236}">
                        <a16:creationId xmlns:a16="http://schemas.microsoft.com/office/drawing/2014/main" id="{7ACD8012-ADBF-C97F-978B-168BE16EA5A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0" name="Oval 179">
                    <a:extLst>
                      <a:ext uri="{FF2B5EF4-FFF2-40B4-BE49-F238E27FC236}">
                        <a16:creationId xmlns:a16="http://schemas.microsoft.com/office/drawing/2014/main" id="{16DFB302-223B-F693-7CD7-277786ABF95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4" name="Group 153">
                  <a:extLst>
                    <a:ext uri="{FF2B5EF4-FFF2-40B4-BE49-F238E27FC236}">
                      <a16:creationId xmlns:a16="http://schemas.microsoft.com/office/drawing/2014/main" id="{D147CBBD-0CFB-9ABF-0C2E-1351652D5477}"/>
                    </a:ext>
                  </a:extLst>
                </p:cNvPr>
                <p:cNvGrpSpPr/>
                <p:nvPr/>
              </p:nvGrpSpPr>
              <p:grpSpPr>
                <a:xfrm>
                  <a:off x="-2817394" y="6293697"/>
                  <a:ext cx="2125575" cy="208552"/>
                  <a:chOff x="1058779" y="5189615"/>
                  <a:chExt cx="2125575" cy="208552"/>
                </a:xfrm>
              </p:grpSpPr>
              <p:sp>
                <p:nvSpPr>
                  <p:cNvPr id="169" name="Oval 168">
                    <a:extLst>
                      <a:ext uri="{FF2B5EF4-FFF2-40B4-BE49-F238E27FC236}">
                        <a16:creationId xmlns:a16="http://schemas.microsoft.com/office/drawing/2014/main" id="{A6A094A7-A404-2BEA-287E-43876B67A33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Oval 169">
                    <a:extLst>
                      <a:ext uri="{FF2B5EF4-FFF2-40B4-BE49-F238E27FC236}">
                        <a16:creationId xmlns:a16="http://schemas.microsoft.com/office/drawing/2014/main" id="{2F88149E-54B9-17CE-532D-2805B8450D2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Oval 170">
                    <a:extLst>
                      <a:ext uri="{FF2B5EF4-FFF2-40B4-BE49-F238E27FC236}">
                        <a16:creationId xmlns:a16="http://schemas.microsoft.com/office/drawing/2014/main" id="{DAC89BDE-9521-C862-C66F-C79D8A37D9E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2" name="Oval 171">
                    <a:extLst>
                      <a:ext uri="{FF2B5EF4-FFF2-40B4-BE49-F238E27FC236}">
                        <a16:creationId xmlns:a16="http://schemas.microsoft.com/office/drawing/2014/main" id="{02F12132-C85B-97CD-D00D-CD97B681452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3" name="Oval 172">
                    <a:extLst>
                      <a:ext uri="{FF2B5EF4-FFF2-40B4-BE49-F238E27FC236}">
                        <a16:creationId xmlns:a16="http://schemas.microsoft.com/office/drawing/2014/main" id="{27B5DD01-BDED-D067-664A-0BFED9B7BD2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Oval 173">
                    <a:extLst>
                      <a:ext uri="{FF2B5EF4-FFF2-40B4-BE49-F238E27FC236}">
                        <a16:creationId xmlns:a16="http://schemas.microsoft.com/office/drawing/2014/main" id="{DF2C1DDA-0C77-B077-975B-7AFD221A7AE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5" name="Group 154">
                  <a:extLst>
                    <a:ext uri="{FF2B5EF4-FFF2-40B4-BE49-F238E27FC236}">
                      <a16:creationId xmlns:a16="http://schemas.microsoft.com/office/drawing/2014/main" id="{739AA7B9-23A0-9A73-9BEC-C9CBAABA5FE6}"/>
                    </a:ext>
                  </a:extLst>
                </p:cNvPr>
                <p:cNvGrpSpPr/>
                <p:nvPr/>
              </p:nvGrpSpPr>
              <p:grpSpPr>
                <a:xfrm>
                  <a:off x="164437" y="6293692"/>
                  <a:ext cx="2125575" cy="208552"/>
                  <a:chOff x="1058779" y="5189615"/>
                  <a:chExt cx="2125575" cy="208552"/>
                </a:xfrm>
              </p:grpSpPr>
              <p:sp>
                <p:nvSpPr>
                  <p:cNvPr id="163" name="Oval 162">
                    <a:extLst>
                      <a:ext uri="{FF2B5EF4-FFF2-40B4-BE49-F238E27FC236}">
                        <a16:creationId xmlns:a16="http://schemas.microsoft.com/office/drawing/2014/main" id="{91BA01B6-4420-EBE4-5973-7BD531F5539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Oval 163">
                    <a:extLst>
                      <a:ext uri="{FF2B5EF4-FFF2-40B4-BE49-F238E27FC236}">
                        <a16:creationId xmlns:a16="http://schemas.microsoft.com/office/drawing/2014/main" id="{D7F7C094-32B5-750D-7440-5E7B2B85CA3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Oval 164">
                    <a:extLst>
                      <a:ext uri="{FF2B5EF4-FFF2-40B4-BE49-F238E27FC236}">
                        <a16:creationId xmlns:a16="http://schemas.microsoft.com/office/drawing/2014/main" id="{10AEBF79-C1D9-847C-A5B8-620F7CAE2D2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6" name="Oval 165">
                    <a:extLst>
                      <a:ext uri="{FF2B5EF4-FFF2-40B4-BE49-F238E27FC236}">
                        <a16:creationId xmlns:a16="http://schemas.microsoft.com/office/drawing/2014/main" id="{B3D71E71-668F-682F-A78F-D29D7D82C1B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Oval 166">
                    <a:extLst>
                      <a:ext uri="{FF2B5EF4-FFF2-40B4-BE49-F238E27FC236}">
                        <a16:creationId xmlns:a16="http://schemas.microsoft.com/office/drawing/2014/main" id="{E3BFE29B-07ED-7833-1570-1C2A01791EB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8" name="Oval 167">
                    <a:extLst>
                      <a:ext uri="{FF2B5EF4-FFF2-40B4-BE49-F238E27FC236}">
                        <a16:creationId xmlns:a16="http://schemas.microsoft.com/office/drawing/2014/main" id="{5D4BA202-85DD-C6AE-7E01-E155933FF46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6" name="Group 155">
                  <a:extLst>
                    <a:ext uri="{FF2B5EF4-FFF2-40B4-BE49-F238E27FC236}">
                      <a16:creationId xmlns:a16="http://schemas.microsoft.com/office/drawing/2014/main" id="{9000BA51-98DA-4FAF-D2E8-5A40C081EE63}"/>
                    </a:ext>
                  </a:extLst>
                </p:cNvPr>
                <p:cNvGrpSpPr/>
                <p:nvPr/>
              </p:nvGrpSpPr>
              <p:grpSpPr>
                <a:xfrm>
                  <a:off x="3154684" y="6293687"/>
                  <a:ext cx="2125575" cy="208552"/>
                  <a:chOff x="1058779" y="5189615"/>
                  <a:chExt cx="2125575" cy="208552"/>
                </a:xfrm>
              </p:grpSpPr>
              <p:sp>
                <p:nvSpPr>
                  <p:cNvPr id="157" name="Oval 156">
                    <a:extLst>
                      <a:ext uri="{FF2B5EF4-FFF2-40B4-BE49-F238E27FC236}">
                        <a16:creationId xmlns:a16="http://schemas.microsoft.com/office/drawing/2014/main" id="{F91B909F-CD6F-FAA7-9FA9-8BC02221E9B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8" name="Oval 157">
                    <a:extLst>
                      <a:ext uri="{FF2B5EF4-FFF2-40B4-BE49-F238E27FC236}">
                        <a16:creationId xmlns:a16="http://schemas.microsoft.com/office/drawing/2014/main" id="{D2B225AC-0350-93B4-27E4-CC2A15413D8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9" name="Oval 158">
                    <a:extLst>
                      <a:ext uri="{FF2B5EF4-FFF2-40B4-BE49-F238E27FC236}">
                        <a16:creationId xmlns:a16="http://schemas.microsoft.com/office/drawing/2014/main" id="{FF79E3A0-EB96-EBF8-F0D0-5B536E92063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0" name="Oval 159">
                    <a:extLst>
                      <a:ext uri="{FF2B5EF4-FFF2-40B4-BE49-F238E27FC236}">
                        <a16:creationId xmlns:a16="http://schemas.microsoft.com/office/drawing/2014/main" id="{10FAD496-EB58-CFC9-9B02-19F5BCE190A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Oval 160">
                    <a:extLst>
                      <a:ext uri="{FF2B5EF4-FFF2-40B4-BE49-F238E27FC236}">
                        <a16:creationId xmlns:a16="http://schemas.microsoft.com/office/drawing/2014/main" id="{0B217308-E9F0-FFAC-1AE8-5A08F291F13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Oval 161">
                    <a:extLst>
                      <a:ext uri="{FF2B5EF4-FFF2-40B4-BE49-F238E27FC236}">
                        <a16:creationId xmlns:a16="http://schemas.microsoft.com/office/drawing/2014/main" id="{3C1AE4AA-5FBB-D218-3D1F-E731E6A771D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107" name="Group 106">
              <a:extLst>
                <a:ext uri="{FF2B5EF4-FFF2-40B4-BE49-F238E27FC236}">
                  <a16:creationId xmlns:a16="http://schemas.microsoft.com/office/drawing/2014/main" id="{5B2B8AA2-C1E8-7FA9-80BF-C5DBB1F4D52F}"/>
                </a:ext>
              </a:extLst>
            </p:cNvPr>
            <p:cNvGrpSpPr/>
            <p:nvPr/>
          </p:nvGrpSpPr>
          <p:grpSpPr>
            <a:xfrm>
              <a:off x="17629874" y="6063904"/>
              <a:ext cx="11817816" cy="598755"/>
              <a:chOff x="17629874" y="6063904"/>
              <a:chExt cx="11817816" cy="598755"/>
            </a:xfrm>
          </p:grpSpPr>
          <p:sp>
            <p:nvSpPr>
              <p:cNvPr id="108" name="Oval 107">
                <a:extLst>
                  <a:ext uri="{FF2B5EF4-FFF2-40B4-BE49-F238E27FC236}">
                    <a16:creationId xmlns:a16="http://schemas.microsoft.com/office/drawing/2014/main" id="{BBF4A637-109C-303C-5A50-8D913832D311}"/>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109" name="Oval 108">
                <a:extLst>
                  <a:ext uri="{FF2B5EF4-FFF2-40B4-BE49-F238E27FC236}">
                    <a16:creationId xmlns:a16="http://schemas.microsoft.com/office/drawing/2014/main" id="{56102548-3F0A-B825-BA1A-859FA699BA04}"/>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110" name="Oval 109">
                <a:extLst>
                  <a:ext uri="{FF2B5EF4-FFF2-40B4-BE49-F238E27FC236}">
                    <a16:creationId xmlns:a16="http://schemas.microsoft.com/office/drawing/2014/main" id="{27E63268-AD3E-216A-CA6A-2695132C8A54}"/>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11" name="Oval 110">
                <a:extLst>
                  <a:ext uri="{FF2B5EF4-FFF2-40B4-BE49-F238E27FC236}">
                    <a16:creationId xmlns:a16="http://schemas.microsoft.com/office/drawing/2014/main" id="{DF804891-2C8B-D79A-C653-43AF6F98015C}"/>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12" name="Group 111">
                <a:extLst>
                  <a:ext uri="{FF2B5EF4-FFF2-40B4-BE49-F238E27FC236}">
                    <a16:creationId xmlns:a16="http://schemas.microsoft.com/office/drawing/2014/main" id="{767DACAC-C369-2EC2-ED10-EA665A22BD25}"/>
                  </a:ext>
                </a:extLst>
              </p:cNvPr>
              <p:cNvGrpSpPr/>
              <p:nvPr/>
            </p:nvGrpSpPr>
            <p:grpSpPr>
              <a:xfrm>
                <a:off x="18359792" y="6293687"/>
                <a:ext cx="2125575" cy="208552"/>
                <a:chOff x="1058779" y="5189615"/>
                <a:chExt cx="2125575" cy="208552"/>
              </a:xfrm>
            </p:grpSpPr>
            <p:sp>
              <p:nvSpPr>
                <p:cNvPr id="134" name="Oval 133">
                  <a:extLst>
                    <a:ext uri="{FF2B5EF4-FFF2-40B4-BE49-F238E27FC236}">
                      <a16:creationId xmlns:a16="http://schemas.microsoft.com/office/drawing/2014/main" id="{1D3F362B-4031-F906-1DDA-C60A7850E62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Oval 134">
                  <a:extLst>
                    <a:ext uri="{FF2B5EF4-FFF2-40B4-BE49-F238E27FC236}">
                      <a16:creationId xmlns:a16="http://schemas.microsoft.com/office/drawing/2014/main" id="{0C39DEF3-21ED-B536-CA6C-44D80D5F9E9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Oval 135">
                  <a:extLst>
                    <a:ext uri="{FF2B5EF4-FFF2-40B4-BE49-F238E27FC236}">
                      <a16:creationId xmlns:a16="http://schemas.microsoft.com/office/drawing/2014/main" id="{E931F479-EC72-AD9E-0C0F-2EB2838F3D1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Oval 136">
                  <a:extLst>
                    <a:ext uri="{FF2B5EF4-FFF2-40B4-BE49-F238E27FC236}">
                      <a16:creationId xmlns:a16="http://schemas.microsoft.com/office/drawing/2014/main" id="{8BD62751-8ECF-44EF-C09E-0C6BE57E689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Oval 137">
                  <a:extLst>
                    <a:ext uri="{FF2B5EF4-FFF2-40B4-BE49-F238E27FC236}">
                      <a16:creationId xmlns:a16="http://schemas.microsoft.com/office/drawing/2014/main" id="{1ADF60C3-974A-2706-45DB-66874C45D06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Oval 138">
                  <a:extLst>
                    <a:ext uri="{FF2B5EF4-FFF2-40B4-BE49-F238E27FC236}">
                      <a16:creationId xmlns:a16="http://schemas.microsoft.com/office/drawing/2014/main" id="{72FD7A7F-EC60-F911-15E8-B31F4BF23F3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3" name="Group 112">
                <a:extLst>
                  <a:ext uri="{FF2B5EF4-FFF2-40B4-BE49-F238E27FC236}">
                    <a16:creationId xmlns:a16="http://schemas.microsoft.com/office/drawing/2014/main" id="{7A64B2CF-10B3-2FCE-A58E-E01EB29BBBAE}"/>
                  </a:ext>
                </a:extLst>
              </p:cNvPr>
              <p:cNvGrpSpPr/>
              <p:nvPr/>
            </p:nvGrpSpPr>
            <p:grpSpPr>
              <a:xfrm>
                <a:off x="21350037" y="6293687"/>
                <a:ext cx="2125575" cy="208552"/>
                <a:chOff x="1058779" y="5189615"/>
                <a:chExt cx="2125575" cy="208552"/>
              </a:xfrm>
            </p:grpSpPr>
            <p:sp>
              <p:nvSpPr>
                <p:cNvPr id="128" name="Oval 127">
                  <a:extLst>
                    <a:ext uri="{FF2B5EF4-FFF2-40B4-BE49-F238E27FC236}">
                      <a16:creationId xmlns:a16="http://schemas.microsoft.com/office/drawing/2014/main" id="{A1A17D25-EE32-04E8-ACCE-826437B29BD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Oval 128">
                  <a:extLst>
                    <a:ext uri="{FF2B5EF4-FFF2-40B4-BE49-F238E27FC236}">
                      <a16:creationId xmlns:a16="http://schemas.microsoft.com/office/drawing/2014/main" id="{72831DEC-D915-C395-8815-B3761C0C7A0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Oval 129">
                  <a:extLst>
                    <a:ext uri="{FF2B5EF4-FFF2-40B4-BE49-F238E27FC236}">
                      <a16:creationId xmlns:a16="http://schemas.microsoft.com/office/drawing/2014/main" id="{B613CA9B-E381-02E5-B3FF-B209FA67980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Oval 130">
                  <a:extLst>
                    <a:ext uri="{FF2B5EF4-FFF2-40B4-BE49-F238E27FC236}">
                      <a16:creationId xmlns:a16="http://schemas.microsoft.com/office/drawing/2014/main" id="{CD64AE34-BB5C-8A3D-9BDB-0791730A525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Oval 131">
                  <a:extLst>
                    <a:ext uri="{FF2B5EF4-FFF2-40B4-BE49-F238E27FC236}">
                      <a16:creationId xmlns:a16="http://schemas.microsoft.com/office/drawing/2014/main" id="{AC516B32-7CD5-8748-90F8-AA92D64A8F0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Oval 132">
                  <a:extLst>
                    <a:ext uri="{FF2B5EF4-FFF2-40B4-BE49-F238E27FC236}">
                      <a16:creationId xmlns:a16="http://schemas.microsoft.com/office/drawing/2014/main" id="{39B05C8A-5795-0C99-CB1E-CB7F7E9CBC2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4" name="Group 113">
                <a:extLst>
                  <a:ext uri="{FF2B5EF4-FFF2-40B4-BE49-F238E27FC236}">
                    <a16:creationId xmlns:a16="http://schemas.microsoft.com/office/drawing/2014/main" id="{F243514C-0B0A-FCB2-BD63-C3556F978CFB}"/>
                  </a:ext>
                </a:extLst>
              </p:cNvPr>
              <p:cNvGrpSpPr/>
              <p:nvPr/>
            </p:nvGrpSpPr>
            <p:grpSpPr>
              <a:xfrm>
                <a:off x="24331868" y="6293682"/>
                <a:ext cx="2125575" cy="208552"/>
                <a:chOff x="1058779" y="5189615"/>
                <a:chExt cx="2125575" cy="208552"/>
              </a:xfrm>
            </p:grpSpPr>
            <p:sp>
              <p:nvSpPr>
                <p:cNvPr id="122" name="Oval 121">
                  <a:extLst>
                    <a:ext uri="{FF2B5EF4-FFF2-40B4-BE49-F238E27FC236}">
                      <a16:creationId xmlns:a16="http://schemas.microsoft.com/office/drawing/2014/main" id="{D8CD0184-005F-DD7F-4E97-30EA42A0311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Oval 122">
                  <a:extLst>
                    <a:ext uri="{FF2B5EF4-FFF2-40B4-BE49-F238E27FC236}">
                      <a16:creationId xmlns:a16="http://schemas.microsoft.com/office/drawing/2014/main" id="{C393B70C-D17F-BCA3-3786-55678F9F53B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Oval 123">
                  <a:extLst>
                    <a:ext uri="{FF2B5EF4-FFF2-40B4-BE49-F238E27FC236}">
                      <a16:creationId xmlns:a16="http://schemas.microsoft.com/office/drawing/2014/main" id="{63915890-CA01-63CD-7419-48707DA3C2C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Oval 124">
                  <a:extLst>
                    <a:ext uri="{FF2B5EF4-FFF2-40B4-BE49-F238E27FC236}">
                      <a16:creationId xmlns:a16="http://schemas.microsoft.com/office/drawing/2014/main" id="{6496B3FB-07DF-D310-CE4A-2D79C3807BE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Oval 125">
                  <a:extLst>
                    <a:ext uri="{FF2B5EF4-FFF2-40B4-BE49-F238E27FC236}">
                      <a16:creationId xmlns:a16="http://schemas.microsoft.com/office/drawing/2014/main" id="{57A79311-8EB7-87C1-FC29-F68C6590C0A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C9B6469D-596A-5848-649C-EAA11444A04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5" name="Group 114">
                <a:extLst>
                  <a:ext uri="{FF2B5EF4-FFF2-40B4-BE49-F238E27FC236}">
                    <a16:creationId xmlns:a16="http://schemas.microsoft.com/office/drawing/2014/main" id="{45591D0C-9F37-AD47-79F3-9F7B01CC0236}"/>
                  </a:ext>
                </a:extLst>
              </p:cNvPr>
              <p:cNvGrpSpPr/>
              <p:nvPr/>
            </p:nvGrpSpPr>
            <p:grpSpPr>
              <a:xfrm>
                <a:off x="27322115" y="6293677"/>
                <a:ext cx="2125575" cy="208552"/>
                <a:chOff x="1058779" y="5189615"/>
                <a:chExt cx="2125575" cy="208552"/>
              </a:xfrm>
            </p:grpSpPr>
            <p:sp>
              <p:nvSpPr>
                <p:cNvPr id="116" name="Oval 115">
                  <a:extLst>
                    <a:ext uri="{FF2B5EF4-FFF2-40B4-BE49-F238E27FC236}">
                      <a16:creationId xmlns:a16="http://schemas.microsoft.com/office/drawing/2014/main" id="{AF9BB1C7-2CA6-E394-B66D-1C565B114F9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Oval 116">
                  <a:extLst>
                    <a:ext uri="{FF2B5EF4-FFF2-40B4-BE49-F238E27FC236}">
                      <a16:creationId xmlns:a16="http://schemas.microsoft.com/office/drawing/2014/main" id="{7CE54153-9FFC-B431-0812-EDABFA74EBD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Oval 117">
                  <a:extLst>
                    <a:ext uri="{FF2B5EF4-FFF2-40B4-BE49-F238E27FC236}">
                      <a16:creationId xmlns:a16="http://schemas.microsoft.com/office/drawing/2014/main" id="{8CC97E54-19D7-3F26-B5B1-4DA8F715170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Oval 118">
                  <a:extLst>
                    <a:ext uri="{FF2B5EF4-FFF2-40B4-BE49-F238E27FC236}">
                      <a16:creationId xmlns:a16="http://schemas.microsoft.com/office/drawing/2014/main" id="{7B6C3B77-AC43-F5CC-DE42-914D86389A0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Oval 119">
                  <a:extLst>
                    <a:ext uri="{FF2B5EF4-FFF2-40B4-BE49-F238E27FC236}">
                      <a16:creationId xmlns:a16="http://schemas.microsoft.com/office/drawing/2014/main" id="{08588056-1026-1E8B-2521-45C824A18D5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Oval 120">
                  <a:extLst>
                    <a:ext uri="{FF2B5EF4-FFF2-40B4-BE49-F238E27FC236}">
                      <a16:creationId xmlns:a16="http://schemas.microsoft.com/office/drawing/2014/main" id="{B85A7935-0506-FBF0-DD1F-B323D8954CF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05" name="Picture 204">
            <a:extLst>
              <a:ext uri="{FF2B5EF4-FFF2-40B4-BE49-F238E27FC236}">
                <a16:creationId xmlns:a16="http://schemas.microsoft.com/office/drawing/2014/main" id="{B7CAD8CD-7CC4-C91B-8020-F8872A277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30404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105"/>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F17E-7505-6DD5-9920-D753E25CA2D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A92908-BD51-0CD7-3169-C1E57DCDB6C7}"/>
              </a:ext>
            </a:extLst>
          </p:cNvPr>
          <p:cNvSpPr txBox="1"/>
          <p:nvPr/>
        </p:nvSpPr>
        <p:spPr>
          <a:xfrm>
            <a:off x="2739880" y="997018"/>
            <a:ext cx="7223926" cy="4197559"/>
          </a:xfrm>
          <a:prstGeom prst="rect">
            <a:avLst/>
          </a:prstGeom>
          <a:noFill/>
        </p:spPr>
        <p:txBody>
          <a:bodyPr wrap="square">
            <a:spAutoFit/>
          </a:bodyPr>
          <a:lstStyle/>
          <a:p>
            <a:pPr>
              <a:lnSpc>
                <a:spcPct val="150000"/>
              </a:lnSpc>
            </a:pPr>
            <a:r>
              <a:rPr lang="en-US" dirty="0">
                <a:solidFill>
                  <a:schemeClr val="bg1"/>
                </a:solidFill>
                <a:latin typeface="Times New Roman" panose="02020603050405020304" pitchFamily="18" charset="0"/>
                <a:cs typeface="Times New Roman" panose="02020603050405020304" pitchFamily="18" charset="0"/>
              </a:rPr>
              <a:t>Practical example in microbiome and drugs</a:t>
            </a: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rgbClr val="FF0000"/>
                </a:solidFill>
                <a:latin typeface="Times New Roman" panose="02020603050405020304" pitchFamily="18" charset="0"/>
                <a:cs typeface="Times New Roman" panose="02020603050405020304" pitchFamily="18" charset="0"/>
              </a:rPr>
              <a:t>Digoxin</a:t>
            </a:r>
            <a:r>
              <a:rPr lang="en-US" dirty="0">
                <a:solidFill>
                  <a:schemeClr val="bg1"/>
                </a:solidFill>
                <a:latin typeface="Times New Roman" panose="02020603050405020304" pitchFamily="18" charset="0"/>
                <a:cs typeface="Times New Roman" panose="02020603050405020304" pitchFamily="18" charset="0"/>
              </a:rPr>
              <a:t> reduction pathway by </a:t>
            </a:r>
            <a:r>
              <a:rPr lang="en-US" dirty="0" err="1">
                <a:solidFill>
                  <a:srgbClr val="FF0000"/>
                </a:solidFill>
                <a:latin typeface="Times New Roman" panose="02020603050405020304" pitchFamily="18" charset="0"/>
                <a:cs typeface="Times New Roman" panose="02020603050405020304" pitchFamily="18" charset="0"/>
              </a:rPr>
              <a:t>Eggerthella</a:t>
            </a:r>
            <a:r>
              <a:rPr lang="en-US" dirty="0">
                <a:solidFill>
                  <a:srgbClr val="FF0000"/>
                </a:solidFill>
                <a:latin typeface="Times New Roman" panose="02020603050405020304" pitchFamily="18" charset="0"/>
                <a:cs typeface="Times New Roman" panose="02020603050405020304" pitchFamily="18" charset="0"/>
              </a:rPr>
              <a:t> lenta</a:t>
            </a:r>
            <a:endParaRPr lang="fa-IR" dirty="0">
              <a:solidFill>
                <a:srgbClr val="FF0000"/>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The drug enters the intestine</a:t>
            </a:r>
            <a:endParaRPr lang="fa-IR"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The E. lenta bacteria express the </a:t>
            </a:r>
            <a:r>
              <a:rPr lang="en-US" dirty="0" err="1">
                <a:solidFill>
                  <a:srgbClr val="FF0000"/>
                </a:solidFill>
                <a:latin typeface="Times New Roman" panose="02020603050405020304" pitchFamily="18" charset="0"/>
                <a:cs typeface="Times New Roman" panose="02020603050405020304" pitchFamily="18" charset="0"/>
              </a:rPr>
              <a:t>cgr</a:t>
            </a:r>
            <a:r>
              <a:rPr lang="en-US" dirty="0">
                <a:solidFill>
                  <a:srgbClr val="FF0000"/>
                </a:solidFill>
                <a:latin typeface="Times New Roman" panose="02020603050405020304" pitchFamily="18" charset="0"/>
                <a:cs typeface="Times New Roman" panose="02020603050405020304" pitchFamily="18" charset="0"/>
              </a:rPr>
              <a:t> operon </a:t>
            </a:r>
            <a:r>
              <a:rPr lang="en-US" dirty="0">
                <a:solidFill>
                  <a:schemeClr val="bg1"/>
                </a:solidFill>
                <a:latin typeface="Times New Roman" panose="02020603050405020304" pitchFamily="18" charset="0"/>
                <a:cs typeface="Times New Roman" panose="02020603050405020304" pitchFamily="18" charset="0"/>
              </a:rPr>
              <a:t>gene</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Cgr1</a:t>
            </a:r>
            <a:r>
              <a:rPr lang="en-US" dirty="0">
                <a:solidFill>
                  <a:schemeClr val="bg1"/>
                </a:solidFill>
                <a:latin typeface="Times New Roman" panose="02020603050405020304" pitchFamily="18" charset="0"/>
                <a:cs typeface="Times New Roman" panose="02020603050405020304" pitchFamily="18" charset="0"/>
              </a:rPr>
              <a:t> and </a:t>
            </a:r>
            <a:r>
              <a:rPr lang="en-US" dirty="0">
                <a:solidFill>
                  <a:srgbClr val="FF0000"/>
                </a:solidFill>
                <a:latin typeface="Times New Roman" panose="02020603050405020304" pitchFamily="18" charset="0"/>
                <a:cs typeface="Times New Roman" panose="02020603050405020304" pitchFamily="18" charset="0"/>
              </a:rPr>
              <a:t>Cgr2</a:t>
            </a:r>
            <a:r>
              <a:rPr lang="en-US" dirty="0">
                <a:solidFill>
                  <a:schemeClr val="bg1"/>
                </a:solidFill>
                <a:latin typeface="Times New Roman" panose="02020603050405020304" pitchFamily="18" charset="0"/>
                <a:cs typeface="Times New Roman" panose="02020603050405020304" pitchFamily="18" charset="0"/>
              </a:rPr>
              <a:t> enzymes reduce the drug</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The drug is inactivated, the drug effect is reduced</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This is exactly a drug metabolic pathway carried out by the microbe.</a:t>
            </a:r>
          </a:p>
        </p:txBody>
      </p:sp>
      <p:grpSp>
        <p:nvGrpSpPr>
          <p:cNvPr id="3" name="Group 2">
            <a:extLst>
              <a:ext uri="{FF2B5EF4-FFF2-40B4-BE49-F238E27FC236}">
                <a16:creationId xmlns:a16="http://schemas.microsoft.com/office/drawing/2014/main" id="{1A7B8721-0765-09FF-5AF9-F861F267E959}"/>
              </a:ext>
            </a:extLst>
          </p:cNvPr>
          <p:cNvGrpSpPr/>
          <p:nvPr/>
        </p:nvGrpSpPr>
        <p:grpSpPr>
          <a:xfrm>
            <a:off x="-3353298" y="6152876"/>
            <a:ext cx="35985247" cy="598765"/>
            <a:chOff x="-6537557" y="6063904"/>
            <a:chExt cx="35985247" cy="598765"/>
          </a:xfrm>
        </p:grpSpPr>
        <p:grpSp>
          <p:nvGrpSpPr>
            <p:cNvPr id="5" name="Group 4">
              <a:extLst>
                <a:ext uri="{FF2B5EF4-FFF2-40B4-BE49-F238E27FC236}">
                  <a16:creationId xmlns:a16="http://schemas.microsoft.com/office/drawing/2014/main" id="{535E87A2-F6A2-FE06-EE62-5C2BAC46D05F}"/>
                </a:ext>
              </a:extLst>
            </p:cNvPr>
            <p:cNvGrpSpPr/>
            <p:nvPr/>
          </p:nvGrpSpPr>
          <p:grpSpPr>
            <a:xfrm>
              <a:off x="-6537557" y="6063914"/>
              <a:ext cx="24007410" cy="598755"/>
              <a:chOff x="-6537557" y="6063914"/>
              <a:chExt cx="24007410" cy="598755"/>
            </a:xfrm>
          </p:grpSpPr>
          <p:sp>
            <p:nvSpPr>
              <p:cNvPr id="39" name="Oval 38">
                <a:extLst>
                  <a:ext uri="{FF2B5EF4-FFF2-40B4-BE49-F238E27FC236}">
                    <a16:creationId xmlns:a16="http://schemas.microsoft.com/office/drawing/2014/main" id="{692DCF2D-2191-5676-4D8E-9E4BDC205AFC}"/>
                  </a:ext>
                </a:extLst>
              </p:cNvPr>
              <p:cNvSpPr/>
              <p:nvPr/>
            </p:nvSpPr>
            <p:spPr>
              <a:xfrm>
                <a:off x="5481391"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0" name="Group 39">
                <a:extLst>
                  <a:ext uri="{FF2B5EF4-FFF2-40B4-BE49-F238E27FC236}">
                    <a16:creationId xmlns:a16="http://schemas.microsoft.com/office/drawing/2014/main" id="{8931F95B-2649-BCE8-B985-1B76C29F7B17}"/>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E5FF25C8-BC96-D4DD-9CB7-EAC62BA7DC6F}"/>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2" name="Oval 41">
                  <a:extLst>
                    <a:ext uri="{FF2B5EF4-FFF2-40B4-BE49-F238E27FC236}">
                      <a16:creationId xmlns:a16="http://schemas.microsoft.com/office/drawing/2014/main" id="{793EF653-768D-68D5-B28C-060A438DDC21}"/>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3" name="Oval 42">
                  <a:extLst>
                    <a:ext uri="{FF2B5EF4-FFF2-40B4-BE49-F238E27FC236}">
                      <a16:creationId xmlns:a16="http://schemas.microsoft.com/office/drawing/2014/main" id="{72AEF1C1-151A-6725-A7D7-AE47EECDA6FE}"/>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4" name="Group 43">
                  <a:extLst>
                    <a:ext uri="{FF2B5EF4-FFF2-40B4-BE49-F238E27FC236}">
                      <a16:creationId xmlns:a16="http://schemas.microsoft.com/office/drawing/2014/main" id="{DA81E912-CAAE-9005-C34B-B2078CAB466E}"/>
                    </a:ext>
                  </a:extLst>
                </p:cNvPr>
                <p:cNvGrpSpPr/>
                <p:nvPr/>
              </p:nvGrpSpPr>
              <p:grpSpPr>
                <a:xfrm>
                  <a:off x="6381955" y="6293697"/>
                  <a:ext cx="2125575" cy="208552"/>
                  <a:chOff x="1058779" y="5189615"/>
                  <a:chExt cx="2125575" cy="208552"/>
                </a:xfrm>
              </p:grpSpPr>
              <p:sp>
                <p:nvSpPr>
                  <p:cNvPr id="98" name="Oval 97">
                    <a:extLst>
                      <a:ext uri="{FF2B5EF4-FFF2-40B4-BE49-F238E27FC236}">
                        <a16:creationId xmlns:a16="http://schemas.microsoft.com/office/drawing/2014/main" id="{8ED32ACF-FB2F-1206-E4F6-37AC5BA61BF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FF4E9D33-B307-D27B-A00B-61FE40ABB6E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98508309-8E1F-A2D1-0A88-997519E1471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D83E4215-F136-8386-3BB4-DF1B3B196C8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C971A818-3944-DFAA-A2D7-1572279F8C5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3F2D0F32-98A0-AC94-5C24-18DA3429CD7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380079ED-A432-B1A9-AA58-27CA7FD2C4DC}"/>
                    </a:ext>
                  </a:extLst>
                </p:cNvPr>
                <p:cNvGrpSpPr/>
                <p:nvPr/>
              </p:nvGrpSpPr>
              <p:grpSpPr>
                <a:xfrm>
                  <a:off x="9372200" y="6293697"/>
                  <a:ext cx="2125575" cy="208552"/>
                  <a:chOff x="1058779" y="5189615"/>
                  <a:chExt cx="2125575" cy="208552"/>
                </a:xfrm>
              </p:grpSpPr>
              <p:sp>
                <p:nvSpPr>
                  <p:cNvPr id="92" name="Oval 91">
                    <a:extLst>
                      <a:ext uri="{FF2B5EF4-FFF2-40B4-BE49-F238E27FC236}">
                        <a16:creationId xmlns:a16="http://schemas.microsoft.com/office/drawing/2014/main" id="{F78C176C-E87B-554C-C450-B5E25D1696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04BF09C1-16F3-0888-5AF0-AD3EED8548C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199F1915-2D52-4483-476B-4D1F4986C6F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40FACF02-62A8-1300-486F-B236FDC59CF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F1FC048F-B842-9BA4-FCA7-E10DDA8F5A4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A5E467A3-4218-A99D-EFC9-11CD0276FA3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2AB7E06F-8D04-99D3-1841-26BE34567963}"/>
                    </a:ext>
                  </a:extLst>
                </p:cNvPr>
                <p:cNvGrpSpPr/>
                <p:nvPr/>
              </p:nvGrpSpPr>
              <p:grpSpPr>
                <a:xfrm>
                  <a:off x="12354031" y="6293692"/>
                  <a:ext cx="2125575" cy="208552"/>
                  <a:chOff x="1058779" y="5189615"/>
                  <a:chExt cx="2125575" cy="208552"/>
                </a:xfrm>
              </p:grpSpPr>
              <p:sp>
                <p:nvSpPr>
                  <p:cNvPr id="86" name="Oval 85">
                    <a:extLst>
                      <a:ext uri="{FF2B5EF4-FFF2-40B4-BE49-F238E27FC236}">
                        <a16:creationId xmlns:a16="http://schemas.microsoft.com/office/drawing/2014/main" id="{AC827FDB-2C0D-5331-CE49-76B9FA11EC0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5F802E11-F337-7905-89EB-105C4098C1C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199FFDB5-FE79-99D2-8578-7C411423815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B7CEE56A-47E8-F16C-6D09-E8EBEE05AF5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DE3AF797-6AC3-723D-5F76-ACFC30AE389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2F39700F-EDEE-2529-EA3D-30118EC86C9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D9765FCF-6FA4-ED2F-FED9-826CE8F96C3F}"/>
                    </a:ext>
                  </a:extLst>
                </p:cNvPr>
                <p:cNvGrpSpPr/>
                <p:nvPr/>
              </p:nvGrpSpPr>
              <p:grpSpPr>
                <a:xfrm>
                  <a:off x="15344278" y="6293687"/>
                  <a:ext cx="2125575" cy="208552"/>
                  <a:chOff x="1058779" y="5189615"/>
                  <a:chExt cx="2125575" cy="208552"/>
                </a:xfrm>
              </p:grpSpPr>
              <p:sp>
                <p:nvSpPr>
                  <p:cNvPr id="80" name="Oval 79">
                    <a:extLst>
                      <a:ext uri="{FF2B5EF4-FFF2-40B4-BE49-F238E27FC236}">
                        <a16:creationId xmlns:a16="http://schemas.microsoft.com/office/drawing/2014/main" id="{1A2EB690-9225-B4B3-9928-6C5AFD18BA3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6DA76743-818F-963B-3058-8A0EAE4679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C224F472-AB99-E84A-0EDE-22D6A195CF5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67160B26-23F9-0A08-E2C2-FCAD27035E4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3272899C-5424-9423-3065-6EBC4C9AB5E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327A5F9F-1A93-EAAD-BC72-3C9212CFC1B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8" name="Oval 47">
                  <a:extLst>
                    <a:ext uri="{FF2B5EF4-FFF2-40B4-BE49-F238E27FC236}">
                      <a16:creationId xmlns:a16="http://schemas.microsoft.com/office/drawing/2014/main" id="{0A3C3F92-154A-1A75-151B-733473EFD948}"/>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49" name="Oval 48">
                  <a:extLst>
                    <a:ext uri="{FF2B5EF4-FFF2-40B4-BE49-F238E27FC236}">
                      <a16:creationId xmlns:a16="http://schemas.microsoft.com/office/drawing/2014/main" id="{96926CC4-8395-72BC-93B1-3C10DAC0C96B}"/>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0" name="Oval 49">
                  <a:extLst>
                    <a:ext uri="{FF2B5EF4-FFF2-40B4-BE49-F238E27FC236}">
                      <a16:creationId xmlns:a16="http://schemas.microsoft.com/office/drawing/2014/main" id="{BD0B168A-9ABA-05D9-1A66-D78A11E095D5}"/>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1" name="Oval 50">
                  <a:extLst>
                    <a:ext uri="{FF2B5EF4-FFF2-40B4-BE49-F238E27FC236}">
                      <a16:creationId xmlns:a16="http://schemas.microsoft.com/office/drawing/2014/main" id="{A8EAA829-DE22-F751-A690-FED081AEB9C1}"/>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2" name="Group 51">
                  <a:extLst>
                    <a:ext uri="{FF2B5EF4-FFF2-40B4-BE49-F238E27FC236}">
                      <a16:creationId xmlns:a16="http://schemas.microsoft.com/office/drawing/2014/main" id="{50562E73-21ED-39C6-D168-88610C18C465}"/>
                    </a:ext>
                  </a:extLst>
                </p:cNvPr>
                <p:cNvGrpSpPr/>
                <p:nvPr/>
              </p:nvGrpSpPr>
              <p:grpSpPr>
                <a:xfrm>
                  <a:off x="-5807639" y="6293697"/>
                  <a:ext cx="2125575" cy="208552"/>
                  <a:chOff x="1058779" y="5189615"/>
                  <a:chExt cx="2125575" cy="208552"/>
                </a:xfrm>
              </p:grpSpPr>
              <p:sp>
                <p:nvSpPr>
                  <p:cNvPr id="74" name="Oval 73">
                    <a:extLst>
                      <a:ext uri="{FF2B5EF4-FFF2-40B4-BE49-F238E27FC236}">
                        <a16:creationId xmlns:a16="http://schemas.microsoft.com/office/drawing/2014/main" id="{57BF3724-1A49-1933-41CE-FBA0E09AC28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34E5C06B-5C68-4F7F-AF65-19D393DA9C1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35A57B84-78FD-C3B4-7B02-EE89C73BEE7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45C936DF-CFD6-2E31-241A-5DBD8711B85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2CE35FCC-1351-4538-1C77-C77CF56AEF2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EC7ADB59-B918-5139-17CA-59EFEA71461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61893E11-A990-E414-E6B5-A087C639FCF7}"/>
                    </a:ext>
                  </a:extLst>
                </p:cNvPr>
                <p:cNvGrpSpPr/>
                <p:nvPr/>
              </p:nvGrpSpPr>
              <p:grpSpPr>
                <a:xfrm>
                  <a:off x="-2817394" y="6293697"/>
                  <a:ext cx="2125575" cy="208552"/>
                  <a:chOff x="1058779" y="5189615"/>
                  <a:chExt cx="2125575" cy="208552"/>
                </a:xfrm>
              </p:grpSpPr>
              <p:sp>
                <p:nvSpPr>
                  <p:cNvPr id="68" name="Oval 67">
                    <a:extLst>
                      <a:ext uri="{FF2B5EF4-FFF2-40B4-BE49-F238E27FC236}">
                        <a16:creationId xmlns:a16="http://schemas.microsoft.com/office/drawing/2014/main" id="{781042B8-B179-21BE-1A10-F2102F29647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BF8DE363-67BC-75BD-0E7A-578938FBE96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329D5C3C-F342-8F28-5D30-F3D68DEDD1F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56903BE9-A7C3-4F8F-D13C-57BB7392DCB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D0C482D1-493E-83E2-1334-9A4DBFC3358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C615AB30-80FD-DEDB-8476-FA8CEFBB685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07B0A373-0130-E6E6-D7CD-A097B0351EB0}"/>
                    </a:ext>
                  </a:extLst>
                </p:cNvPr>
                <p:cNvGrpSpPr/>
                <p:nvPr/>
              </p:nvGrpSpPr>
              <p:grpSpPr>
                <a:xfrm>
                  <a:off x="164437" y="6293692"/>
                  <a:ext cx="2125575" cy="208552"/>
                  <a:chOff x="1058779" y="5189615"/>
                  <a:chExt cx="2125575" cy="208552"/>
                </a:xfrm>
              </p:grpSpPr>
              <p:sp>
                <p:nvSpPr>
                  <p:cNvPr id="62" name="Oval 61">
                    <a:extLst>
                      <a:ext uri="{FF2B5EF4-FFF2-40B4-BE49-F238E27FC236}">
                        <a16:creationId xmlns:a16="http://schemas.microsoft.com/office/drawing/2014/main" id="{B929C021-02A5-DCFC-8295-E9E75ACEEE2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6B15D7F2-2E92-A9CD-248E-42A62B2138B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BAA7907C-705F-12FE-1F62-1585B0AB036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45F9C542-DA03-6FD5-A799-7A17AC058D7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AC628660-D5C9-266F-C1FA-99F7AE9E3FF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05D2DA3C-967F-C6CE-E653-9C9403FA386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88F0EB3E-DC8B-0AC1-F069-FFCBB38841B8}"/>
                    </a:ext>
                  </a:extLst>
                </p:cNvPr>
                <p:cNvGrpSpPr/>
                <p:nvPr/>
              </p:nvGrpSpPr>
              <p:grpSpPr>
                <a:xfrm>
                  <a:off x="3154684" y="6293687"/>
                  <a:ext cx="2125575" cy="208552"/>
                  <a:chOff x="1058779" y="5189615"/>
                  <a:chExt cx="2125575" cy="208552"/>
                </a:xfrm>
              </p:grpSpPr>
              <p:sp>
                <p:nvSpPr>
                  <p:cNvPr id="56" name="Oval 55">
                    <a:extLst>
                      <a:ext uri="{FF2B5EF4-FFF2-40B4-BE49-F238E27FC236}">
                        <a16:creationId xmlns:a16="http://schemas.microsoft.com/office/drawing/2014/main" id="{82301E49-1359-B136-333C-FB34609C393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15D7DAB7-8A55-18D5-637D-00805E0700C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ADCC7591-9174-FE1D-7973-F67F177C4AE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4CC3BED4-BC7E-A39A-D920-51541FFC6D4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D058B9D9-1C13-FD8A-C7B8-BBB4A807799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38EF6529-2336-4569-B55A-E9B44855F3C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6" name="Group 5">
              <a:extLst>
                <a:ext uri="{FF2B5EF4-FFF2-40B4-BE49-F238E27FC236}">
                  <a16:creationId xmlns:a16="http://schemas.microsoft.com/office/drawing/2014/main" id="{B4301D64-0714-DE39-D55A-60C76743B26D}"/>
                </a:ext>
              </a:extLst>
            </p:cNvPr>
            <p:cNvGrpSpPr/>
            <p:nvPr/>
          </p:nvGrpSpPr>
          <p:grpSpPr>
            <a:xfrm>
              <a:off x="17629874" y="6063904"/>
              <a:ext cx="11817816" cy="598755"/>
              <a:chOff x="17629874" y="6063904"/>
              <a:chExt cx="11817816" cy="598755"/>
            </a:xfrm>
          </p:grpSpPr>
          <p:sp>
            <p:nvSpPr>
              <p:cNvPr id="7" name="Oval 6">
                <a:extLst>
                  <a:ext uri="{FF2B5EF4-FFF2-40B4-BE49-F238E27FC236}">
                    <a16:creationId xmlns:a16="http://schemas.microsoft.com/office/drawing/2014/main" id="{98A2ADFC-985F-F015-5008-DCC46855023C}"/>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8" name="Oval 7">
                <a:extLst>
                  <a:ext uri="{FF2B5EF4-FFF2-40B4-BE49-F238E27FC236}">
                    <a16:creationId xmlns:a16="http://schemas.microsoft.com/office/drawing/2014/main" id="{9D19FA21-B4F3-FE2B-FCAD-F82F9E41A320}"/>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9" name="Oval 8">
                <a:extLst>
                  <a:ext uri="{FF2B5EF4-FFF2-40B4-BE49-F238E27FC236}">
                    <a16:creationId xmlns:a16="http://schemas.microsoft.com/office/drawing/2014/main" id="{5550AD57-FBA2-30A2-5AA4-B913CBA0D6F6}"/>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0" name="Oval 9">
                <a:extLst>
                  <a:ext uri="{FF2B5EF4-FFF2-40B4-BE49-F238E27FC236}">
                    <a16:creationId xmlns:a16="http://schemas.microsoft.com/office/drawing/2014/main" id="{D92B3875-FC3D-A097-1CE9-E2F201AB6861}"/>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1" name="Group 10">
                <a:extLst>
                  <a:ext uri="{FF2B5EF4-FFF2-40B4-BE49-F238E27FC236}">
                    <a16:creationId xmlns:a16="http://schemas.microsoft.com/office/drawing/2014/main" id="{CB5C75A9-BE45-20FC-DE31-9EAE5760311D}"/>
                  </a:ext>
                </a:extLst>
              </p:cNvPr>
              <p:cNvGrpSpPr/>
              <p:nvPr/>
            </p:nvGrpSpPr>
            <p:grpSpPr>
              <a:xfrm>
                <a:off x="18359792" y="6293687"/>
                <a:ext cx="2125575" cy="208552"/>
                <a:chOff x="1058779" y="5189615"/>
                <a:chExt cx="2125575" cy="208552"/>
              </a:xfrm>
            </p:grpSpPr>
            <p:sp>
              <p:nvSpPr>
                <p:cNvPr id="33" name="Oval 32">
                  <a:extLst>
                    <a:ext uri="{FF2B5EF4-FFF2-40B4-BE49-F238E27FC236}">
                      <a16:creationId xmlns:a16="http://schemas.microsoft.com/office/drawing/2014/main" id="{455C297E-3EE2-6BAA-5758-BA6851D981E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7E5FBD33-6330-6790-765D-E057363DB19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0699250A-C914-E5D7-142C-93B124347C6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0D3BB4E5-C987-2352-502C-2B9700CD084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5DD62391-4A81-2ED3-072E-59D5BBA07BA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99EB8341-E192-C282-5BE5-6C4E1BCCD20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4AC34A99-4298-C2C5-D4BA-8FD3692985B0}"/>
                  </a:ext>
                </a:extLst>
              </p:cNvPr>
              <p:cNvGrpSpPr/>
              <p:nvPr/>
            </p:nvGrpSpPr>
            <p:grpSpPr>
              <a:xfrm>
                <a:off x="21350037" y="6293687"/>
                <a:ext cx="2125575" cy="208552"/>
                <a:chOff x="1058779" y="5189615"/>
                <a:chExt cx="2125575" cy="208552"/>
              </a:xfrm>
            </p:grpSpPr>
            <p:sp>
              <p:nvSpPr>
                <p:cNvPr id="27" name="Oval 26">
                  <a:extLst>
                    <a:ext uri="{FF2B5EF4-FFF2-40B4-BE49-F238E27FC236}">
                      <a16:creationId xmlns:a16="http://schemas.microsoft.com/office/drawing/2014/main" id="{8A4F654D-A9A5-D7AE-70D6-C3DDD1B9573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A71205EE-E2E7-14CA-852C-90F67F23FBA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8B4EE182-593E-F475-09A9-DB515D55D8D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1FB300C1-787B-CD9A-DC20-81C00A9201E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6886A069-8116-2B49-406C-4751A6DCCA7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F6964136-0EC2-BCFA-009E-728AB56E0BF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63D745A3-E7D4-BFC1-25AC-04F5926A7EDE}"/>
                  </a:ext>
                </a:extLst>
              </p:cNvPr>
              <p:cNvGrpSpPr/>
              <p:nvPr/>
            </p:nvGrpSpPr>
            <p:grpSpPr>
              <a:xfrm>
                <a:off x="24331868" y="6293682"/>
                <a:ext cx="2125575" cy="208552"/>
                <a:chOff x="1058779" y="5189615"/>
                <a:chExt cx="2125575" cy="208552"/>
              </a:xfrm>
            </p:grpSpPr>
            <p:sp>
              <p:nvSpPr>
                <p:cNvPr id="21" name="Oval 20">
                  <a:extLst>
                    <a:ext uri="{FF2B5EF4-FFF2-40B4-BE49-F238E27FC236}">
                      <a16:creationId xmlns:a16="http://schemas.microsoft.com/office/drawing/2014/main" id="{C46E5CC8-1AB0-1937-F584-633BA5FC8C4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75236A4D-EDCE-37B2-F7D4-710E03D8233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04970A3A-0ADD-1B7A-85A2-B8D23685953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1303499B-3A9B-35E3-813F-79FE5AC198A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7E74E74D-5C55-A3EE-7D49-46A96215C83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A4ED1EF6-8C6E-ED4D-5541-EE7112A21EF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50363C3D-AA36-D361-C13E-DB3564992ED7}"/>
                  </a:ext>
                </a:extLst>
              </p:cNvPr>
              <p:cNvGrpSpPr/>
              <p:nvPr/>
            </p:nvGrpSpPr>
            <p:grpSpPr>
              <a:xfrm>
                <a:off x="27322115" y="6293677"/>
                <a:ext cx="2125575" cy="208552"/>
                <a:chOff x="1058779" y="5189615"/>
                <a:chExt cx="2125575" cy="208552"/>
              </a:xfrm>
            </p:grpSpPr>
            <p:sp>
              <p:nvSpPr>
                <p:cNvPr id="15" name="Oval 14">
                  <a:extLst>
                    <a:ext uri="{FF2B5EF4-FFF2-40B4-BE49-F238E27FC236}">
                      <a16:creationId xmlns:a16="http://schemas.microsoft.com/office/drawing/2014/main" id="{73BBF3D8-5E35-45B1-1FC1-5436990D776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09BA09EB-6418-0B6D-9CE3-0B9DF8E3574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F4740A10-6855-387D-C5D8-0CBE570FDF7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8D588CB1-1B22-C4C2-D55A-27B3C26A148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019AA7F8-E9B9-CE0F-5683-4D3D0F7472F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13A99D18-47E2-FB73-51C3-457BDB5169F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4" name="Picture 103">
            <a:extLst>
              <a:ext uri="{FF2B5EF4-FFF2-40B4-BE49-F238E27FC236}">
                <a16:creationId xmlns:a16="http://schemas.microsoft.com/office/drawing/2014/main" id="{B70F8D68-FD2F-FCD2-9753-E0D08C0E2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5548" y="5870252"/>
            <a:ext cx="1144136" cy="1144136"/>
          </a:xfrm>
          <a:prstGeom prst="rect">
            <a:avLst/>
          </a:prstGeom>
        </p:spPr>
      </p:pic>
    </p:spTree>
    <p:extLst>
      <p:ext uri="{BB962C8B-B14F-4D97-AF65-F5344CB8AC3E}">
        <p14:creationId xmlns:p14="http://schemas.microsoft.com/office/powerpoint/2010/main" val="107823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68FB5-43EF-05AE-A1C0-A3392F1CCCD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D5945C0-F7B2-3225-291A-6EBFB79174F4}"/>
              </a:ext>
            </a:extLst>
          </p:cNvPr>
          <p:cNvSpPr txBox="1"/>
          <p:nvPr/>
        </p:nvSpPr>
        <p:spPr>
          <a:xfrm>
            <a:off x="2449212" y="439350"/>
            <a:ext cx="7293575"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Tools used in computational bioinformatics</a:t>
            </a:r>
          </a:p>
        </p:txBody>
      </p:sp>
      <p:sp>
        <p:nvSpPr>
          <p:cNvPr id="6" name="TextBox 5">
            <a:extLst>
              <a:ext uri="{FF2B5EF4-FFF2-40B4-BE49-F238E27FC236}">
                <a16:creationId xmlns:a16="http://schemas.microsoft.com/office/drawing/2014/main" id="{085465A3-B1B0-6B6C-EAA5-DA361C122397}"/>
              </a:ext>
            </a:extLst>
          </p:cNvPr>
          <p:cNvSpPr txBox="1"/>
          <p:nvPr/>
        </p:nvSpPr>
        <p:spPr>
          <a:xfrm>
            <a:off x="213221" y="1455254"/>
            <a:ext cx="7012676" cy="3947491"/>
          </a:xfrm>
          <a:prstGeom prst="rect">
            <a:avLst/>
          </a:prstGeom>
          <a:noFill/>
        </p:spPr>
        <p:txBody>
          <a:bodyPr wrap="square">
            <a:spAutoFit/>
          </a:bodyPr>
          <a:lstStyle/>
          <a:p>
            <a:pPr>
              <a:lnSpc>
                <a:spcPct val="200000"/>
              </a:lnSpc>
            </a:pPr>
            <a:r>
              <a:rPr lang="en-US" sz="2000" b="1" dirty="0">
                <a:solidFill>
                  <a:schemeClr val="bg1"/>
                </a:solidFill>
                <a:latin typeface="Times New Roman" panose="02020603050405020304" pitchFamily="18" charset="0"/>
                <a:cs typeface="Times New Roman" panose="02020603050405020304" pitchFamily="18" charset="0"/>
              </a:rPr>
              <a:t>Sequence Analysis &amp; Alignment</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Used for DNA/RNA/protein comparison and annotation.</a:t>
            </a:r>
          </a:p>
          <a:p>
            <a:pPr>
              <a:lnSpc>
                <a:spcPct val="200000"/>
              </a:lnSpc>
            </a:pPr>
            <a:r>
              <a:rPr lang="en-US" b="1" dirty="0">
                <a:solidFill>
                  <a:schemeClr val="bg1"/>
                </a:solidFill>
                <a:latin typeface="Times New Roman" panose="02020603050405020304" pitchFamily="18" charset="0"/>
                <a:cs typeface="Times New Roman" panose="02020603050405020304" pitchFamily="18" charset="0"/>
              </a:rPr>
              <a:t>BLAST / PSI-BLAST : </a:t>
            </a:r>
            <a:r>
              <a:rPr lang="en-US" dirty="0">
                <a:solidFill>
                  <a:schemeClr val="bg1"/>
                </a:solidFill>
                <a:latin typeface="Times New Roman" panose="02020603050405020304" pitchFamily="18" charset="0"/>
                <a:cs typeface="Times New Roman" panose="02020603050405020304" pitchFamily="18" charset="0"/>
              </a:rPr>
              <a:t>sequence similarity search</a:t>
            </a:r>
          </a:p>
          <a:p>
            <a:pPr>
              <a:lnSpc>
                <a:spcPct val="200000"/>
              </a:lnSpc>
            </a:pPr>
            <a:r>
              <a:rPr lang="en-US" b="1" dirty="0" err="1">
                <a:solidFill>
                  <a:schemeClr val="bg1"/>
                </a:solidFill>
                <a:latin typeface="Times New Roman" panose="02020603050405020304" pitchFamily="18" charset="0"/>
                <a:cs typeface="Times New Roman" panose="02020603050405020304" pitchFamily="18" charset="0"/>
              </a:rPr>
              <a:t>Clustal</a:t>
            </a:r>
            <a:r>
              <a:rPr lang="en-US" b="1" dirty="0">
                <a:solidFill>
                  <a:schemeClr val="bg1"/>
                </a:solidFill>
                <a:latin typeface="Times New Roman" panose="02020603050405020304" pitchFamily="18" charset="0"/>
                <a:cs typeface="Times New Roman" panose="02020603050405020304" pitchFamily="18" charset="0"/>
              </a:rPr>
              <a:t> Omega</a:t>
            </a:r>
            <a:r>
              <a:rPr lang="en-US" dirty="0">
                <a:solidFill>
                  <a:schemeClr val="bg1"/>
                </a:solidFill>
                <a:latin typeface="Times New Roman" panose="02020603050405020304" pitchFamily="18" charset="0"/>
                <a:cs typeface="Times New Roman" panose="02020603050405020304" pitchFamily="18" charset="0"/>
              </a:rPr>
              <a:t> : multiple sequence alignment</a:t>
            </a:r>
          </a:p>
          <a:p>
            <a:pPr>
              <a:lnSpc>
                <a:spcPct val="200000"/>
              </a:lnSpc>
            </a:pPr>
            <a:r>
              <a:rPr lang="en-US" b="1" dirty="0">
                <a:solidFill>
                  <a:schemeClr val="bg1"/>
                </a:solidFill>
                <a:latin typeface="Times New Roman" panose="02020603050405020304" pitchFamily="18" charset="0"/>
                <a:cs typeface="Times New Roman" panose="02020603050405020304" pitchFamily="18" charset="0"/>
              </a:rPr>
              <a:t>MAFFT</a:t>
            </a:r>
            <a:r>
              <a:rPr lang="en-US" dirty="0">
                <a:solidFill>
                  <a:schemeClr val="bg1"/>
                </a:solidFill>
                <a:latin typeface="Times New Roman" panose="02020603050405020304" pitchFamily="18" charset="0"/>
                <a:cs typeface="Times New Roman" panose="02020603050405020304" pitchFamily="18" charset="0"/>
              </a:rPr>
              <a:t> : fast large-scale alignments</a:t>
            </a:r>
          </a:p>
          <a:p>
            <a:pPr>
              <a:lnSpc>
                <a:spcPct val="200000"/>
              </a:lnSpc>
            </a:pPr>
            <a:r>
              <a:rPr lang="en-US" b="1" dirty="0">
                <a:solidFill>
                  <a:schemeClr val="bg1"/>
                </a:solidFill>
                <a:latin typeface="Times New Roman" panose="02020603050405020304" pitchFamily="18" charset="0"/>
                <a:cs typeface="Times New Roman" panose="02020603050405020304" pitchFamily="18" charset="0"/>
              </a:rPr>
              <a:t>Bowtie / BWA</a:t>
            </a:r>
            <a:r>
              <a:rPr lang="en-US" dirty="0">
                <a:solidFill>
                  <a:schemeClr val="bg1"/>
                </a:solidFill>
                <a:latin typeface="Times New Roman" panose="02020603050405020304" pitchFamily="18" charset="0"/>
                <a:cs typeface="Times New Roman" panose="02020603050405020304" pitchFamily="18" charset="0"/>
              </a:rPr>
              <a:t> : short-read alignment</a:t>
            </a:r>
          </a:p>
          <a:p>
            <a:pPr>
              <a:lnSpc>
                <a:spcPct val="200000"/>
              </a:lnSpc>
            </a:pPr>
            <a:r>
              <a:rPr lang="en-US" b="1" dirty="0">
                <a:solidFill>
                  <a:schemeClr val="bg1"/>
                </a:solidFill>
                <a:latin typeface="Times New Roman" panose="02020603050405020304" pitchFamily="18" charset="0"/>
                <a:cs typeface="Times New Roman" panose="02020603050405020304" pitchFamily="18" charset="0"/>
              </a:rPr>
              <a:t>HMMER</a:t>
            </a:r>
            <a:r>
              <a:rPr lang="en-US" dirty="0">
                <a:solidFill>
                  <a:schemeClr val="bg1"/>
                </a:solidFill>
                <a:latin typeface="Times New Roman" panose="02020603050405020304" pitchFamily="18" charset="0"/>
                <a:cs typeface="Times New Roman" panose="02020603050405020304" pitchFamily="18" charset="0"/>
              </a:rPr>
              <a:t> : profile HMM-based searches</a:t>
            </a:r>
          </a:p>
        </p:txBody>
      </p:sp>
      <p:grpSp>
        <p:nvGrpSpPr>
          <p:cNvPr id="3" name="Group 2">
            <a:extLst>
              <a:ext uri="{FF2B5EF4-FFF2-40B4-BE49-F238E27FC236}">
                <a16:creationId xmlns:a16="http://schemas.microsoft.com/office/drawing/2014/main" id="{387F9BB2-3283-2634-F0FF-FC8B2CE6A94A}"/>
              </a:ext>
            </a:extLst>
          </p:cNvPr>
          <p:cNvGrpSpPr/>
          <p:nvPr/>
        </p:nvGrpSpPr>
        <p:grpSpPr>
          <a:xfrm>
            <a:off x="-6543758" y="6152876"/>
            <a:ext cx="35985247" cy="598765"/>
            <a:chOff x="-6537557" y="6063904"/>
            <a:chExt cx="35985247" cy="598765"/>
          </a:xfrm>
        </p:grpSpPr>
        <p:grpSp>
          <p:nvGrpSpPr>
            <p:cNvPr id="5" name="Group 4">
              <a:extLst>
                <a:ext uri="{FF2B5EF4-FFF2-40B4-BE49-F238E27FC236}">
                  <a16:creationId xmlns:a16="http://schemas.microsoft.com/office/drawing/2014/main" id="{E6DD19FD-3074-BB72-0CBD-AA2D58DE61D3}"/>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5D9E3959-09DB-F0E8-6B57-C097CC35120E}"/>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1" name="Group 40">
                <a:extLst>
                  <a:ext uri="{FF2B5EF4-FFF2-40B4-BE49-F238E27FC236}">
                    <a16:creationId xmlns:a16="http://schemas.microsoft.com/office/drawing/2014/main" id="{24B904FD-5659-2324-59C5-28E661355E56}"/>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39E1D46A-8773-E311-35DE-E3E917201250}"/>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3" name="Oval 42">
                  <a:extLst>
                    <a:ext uri="{FF2B5EF4-FFF2-40B4-BE49-F238E27FC236}">
                      <a16:creationId xmlns:a16="http://schemas.microsoft.com/office/drawing/2014/main" id="{BAA53457-B669-7F7E-BBD9-04725806C252}"/>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4" name="Oval 43">
                  <a:extLst>
                    <a:ext uri="{FF2B5EF4-FFF2-40B4-BE49-F238E27FC236}">
                      <a16:creationId xmlns:a16="http://schemas.microsoft.com/office/drawing/2014/main" id="{42C53BFF-0B53-462D-553E-98E2E12A2E8B}"/>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5" name="Group 44">
                  <a:extLst>
                    <a:ext uri="{FF2B5EF4-FFF2-40B4-BE49-F238E27FC236}">
                      <a16:creationId xmlns:a16="http://schemas.microsoft.com/office/drawing/2014/main" id="{9FE5D890-0C10-1487-8E27-1B091C98D0C1}"/>
                    </a:ext>
                  </a:extLst>
                </p:cNvPr>
                <p:cNvGrpSpPr/>
                <p:nvPr/>
              </p:nvGrpSpPr>
              <p:grpSpPr>
                <a:xfrm>
                  <a:off x="6381955" y="6293697"/>
                  <a:ext cx="2125575" cy="208552"/>
                  <a:chOff x="1058779" y="5189615"/>
                  <a:chExt cx="2125575" cy="208552"/>
                </a:xfrm>
              </p:grpSpPr>
              <p:sp>
                <p:nvSpPr>
                  <p:cNvPr id="99" name="Oval 98">
                    <a:extLst>
                      <a:ext uri="{FF2B5EF4-FFF2-40B4-BE49-F238E27FC236}">
                        <a16:creationId xmlns:a16="http://schemas.microsoft.com/office/drawing/2014/main" id="{66E45AB7-EC83-8AA2-5660-B3BAA0D87EA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0160FEE8-C5F9-D515-0147-625102B7EF6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41FA7D7D-1E74-0DDC-F4CA-036F5531267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E881308C-9298-8347-AA0E-C6FEBD33833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B8EF7ACC-3D3E-E5D9-7950-B564FC07E00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795235A2-9C82-02BF-8F53-80F172D63EF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3F62F78F-D5C7-1DEF-1BDD-8E66434A49CB}"/>
                    </a:ext>
                  </a:extLst>
                </p:cNvPr>
                <p:cNvGrpSpPr/>
                <p:nvPr/>
              </p:nvGrpSpPr>
              <p:grpSpPr>
                <a:xfrm>
                  <a:off x="9372200" y="6293697"/>
                  <a:ext cx="2125575" cy="208552"/>
                  <a:chOff x="1058779" y="5189615"/>
                  <a:chExt cx="2125575" cy="208552"/>
                </a:xfrm>
              </p:grpSpPr>
              <p:sp>
                <p:nvSpPr>
                  <p:cNvPr id="93" name="Oval 92">
                    <a:extLst>
                      <a:ext uri="{FF2B5EF4-FFF2-40B4-BE49-F238E27FC236}">
                        <a16:creationId xmlns:a16="http://schemas.microsoft.com/office/drawing/2014/main" id="{96A711F0-3649-B8D8-1404-03B016F2EE1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A73FAF20-72CD-22DD-DFA8-074887EE542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2979331D-EB7B-16F7-6080-4E6BC2B988D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B65BD623-47D1-2589-8300-0529A545A18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14B160B0-33D5-56A5-9760-1C64507D002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5A4329E6-8875-51D5-EE7D-328CEAB226C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14D2265D-3A0E-EA88-CAC9-53A7B6D137F9}"/>
                    </a:ext>
                  </a:extLst>
                </p:cNvPr>
                <p:cNvGrpSpPr/>
                <p:nvPr/>
              </p:nvGrpSpPr>
              <p:grpSpPr>
                <a:xfrm>
                  <a:off x="12354031" y="6293692"/>
                  <a:ext cx="2125575" cy="208552"/>
                  <a:chOff x="1058779" y="5189615"/>
                  <a:chExt cx="2125575" cy="208552"/>
                </a:xfrm>
              </p:grpSpPr>
              <p:sp>
                <p:nvSpPr>
                  <p:cNvPr id="87" name="Oval 86">
                    <a:extLst>
                      <a:ext uri="{FF2B5EF4-FFF2-40B4-BE49-F238E27FC236}">
                        <a16:creationId xmlns:a16="http://schemas.microsoft.com/office/drawing/2014/main" id="{884217E2-152D-913D-FBA6-123A78A8D6A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3636D1F9-AE3E-6C6E-FA45-8A5B5C240F2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9F3B72DC-A361-6E3D-22B0-09A6D3B5D4F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F80E369B-CA01-3541-1777-36774A5D62F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A334CE54-20AC-B780-1818-6738A58B19B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E493F2C1-26A7-E85E-9E62-61BD1D8A51F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8CFA16B0-2B37-4E98-A333-ED58D6DA4FD6}"/>
                    </a:ext>
                  </a:extLst>
                </p:cNvPr>
                <p:cNvGrpSpPr/>
                <p:nvPr/>
              </p:nvGrpSpPr>
              <p:grpSpPr>
                <a:xfrm>
                  <a:off x="15344278" y="6293687"/>
                  <a:ext cx="2125575" cy="208552"/>
                  <a:chOff x="1058779" y="5189615"/>
                  <a:chExt cx="2125575" cy="208552"/>
                </a:xfrm>
              </p:grpSpPr>
              <p:sp>
                <p:nvSpPr>
                  <p:cNvPr id="81" name="Oval 80">
                    <a:extLst>
                      <a:ext uri="{FF2B5EF4-FFF2-40B4-BE49-F238E27FC236}">
                        <a16:creationId xmlns:a16="http://schemas.microsoft.com/office/drawing/2014/main" id="{47F761C9-15A0-29B9-0138-5F9AF82EC2D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6B6A1E93-020E-842B-D0FB-32451524C9D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61CB6F88-E8BC-9022-FD5E-8B1E1E44F38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54EA8C41-9F28-7CEA-DE4F-35D8DCB5175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ADE0FC7A-4100-C65E-CB7D-36D8C0D878D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71202A0D-7FAC-95A7-C29D-0CF044BAF24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40767A4B-0DD9-60B4-26B6-C908A821B410}"/>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0" name="Oval 49">
                  <a:extLst>
                    <a:ext uri="{FF2B5EF4-FFF2-40B4-BE49-F238E27FC236}">
                      <a16:creationId xmlns:a16="http://schemas.microsoft.com/office/drawing/2014/main" id="{EBDBDA2D-28C9-1DE3-AA80-49D749ACBA5D}"/>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1" name="Oval 50">
                  <a:extLst>
                    <a:ext uri="{FF2B5EF4-FFF2-40B4-BE49-F238E27FC236}">
                      <a16:creationId xmlns:a16="http://schemas.microsoft.com/office/drawing/2014/main" id="{CC53E33B-4D77-98BA-06BA-A2BF2F40DE29}"/>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2" name="Oval 51">
                  <a:extLst>
                    <a:ext uri="{FF2B5EF4-FFF2-40B4-BE49-F238E27FC236}">
                      <a16:creationId xmlns:a16="http://schemas.microsoft.com/office/drawing/2014/main" id="{3D6B5C51-E6A5-F0F8-DAC0-F3013757FC73}"/>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3" name="Group 52">
                  <a:extLst>
                    <a:ext uri="{FF2B5EF4-FFF2-40B4-BE49-F238E27FC236}">
                      <a16:creationId xmlns:a16="http://schemas.microsoft.com/office/drawing/2014/main" id="{96FCB7BF-64BF-D8B2-093A-5A28790C9485}"/>
                    </a:ext>
                  </a:extLst>
                </p:cNvPr>
                <p:cNvGrpSpPr/>
                <p:nvPr/>
              </p:nvGrpSpPr>
              <p:grpSpPr>
                <a:xfrm>
                  <a:off x="-5807639" y="6293697"/>
                  <a:ext cx="2125575" cy="208552"/>
                  <a:chOff x="1058779" y="5189615"/>
                  <a:chExt cx="2125575" cy="208552"/>
                </a:xfrm>
              </p:grpSpPr>
              <p:sp>
                <p:nvSpPr>
                  <p:cNvPr id="75" name="Oval 74">
                    <a:extLst>
                      <a:ext uri="{FF2B5EF4-FFF2-40B4-BE49-F238E27FC236}">
                        <a16:creationId xmlns:a16="http://schemas.microsoft.com/office/drawing/2014/main" id="{9B1824C9-339B-7684-0BB7-D7FDDE39EA2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6971013E-3817-93BB-293D-D1589E481D0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BF8A84DB-F30E-6F18-4E96-CFE2DB4563E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CE6469EB-B4CE-5BB5-981E-1D120B3A3B5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10ABC582-3F9C-B509-E39D-41153A0AE3A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1061EEC0-4CEC-B061-6948-47F328B0800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9C29E3F5-033C-98EB-FC7C-8A7822601268}"/>
                    </a:ext>
                  </a:extLst>
                </p:cNvPr>
                <p:cNvGrpSpPr/>
                <p:nvPr/>
              </p:nvGrpSpPr>
              <p:grpSpPr>
                <a:xfrm>
                  <a:off x="-2817394" y="6293697"/>
                  <a:ext cx="2125575" cy="208552"/>
                  <a:chOff x="1058779" y="5189615"/>
                  <a:chExt cx="2125575" cy="208552"/>
                </a:xfrm>
              </p:grpSpPr>
              <p:sp>
                <p:nvSpPr>
                  <p:cNvPr id="69" name="Oval 68">
                    <a:extLst>
                      <a:ext uri="{FF2B5EF4-FFF2-40B4-BE49-F238E27FC236}">
                        <a16:creationId xmlns:a16="http://schemas.microsoft.com/office/drawing/2014/main" id="{04FE4E7A-F7AD-03DB-ED9A-6C653E04D8B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8EB3686A-942C-9CF8-1C4A-7A777AE4952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C357CFBF-6BDA-8D16-06D4-38F87B8ED0E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A4366F99-3631-893D-45B3-A8D8779D0E0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F64C8247-53CE-0A02-C6E2-7C97AF34F6F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6955B291-DE8C-D358-A9DE-F708B2D8AE0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C0B0AA39-B659-17D3-595C-F5C1B4C499A6}"/>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CB2B9468-97E7-FBD2-C87B-C371FA1F26C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E81EDF8E-0751-4714-8BC5-2A4ED0AD516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206A441B-3246-A309-295E-E04D1C26512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561C3AE8-23A2-52E6-7F93-1FE18D5110B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FDA1787E-0339-5A62-6A87-BC43B95FFA6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06B5B7A4-EDA9-EB67-100F-380B6FC0DE3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A79747BF-47D8-93D9-69C6-99DB0C147F63}"/>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A8340DBB-8868-8592-7E8C-689D9BF8F98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B55118D0-BCE4-7B2A-A628-B86DE4C0461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D0E0678B-F7FD-0ACC-8C2B-A7267CC6EF8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B3AA7EF6-FAC4-5879-3ECA-7C38046DADB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F185402A-AB3C-6EBC-D1EE-DF2DD9B7E9C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5DE6E724-01B0-EA9D-6E40-B5E1FAEF803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4BD20EC1-A159-8BF3-E702-EFBBD871F748}"/>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8CCD4E95-2535-565A-B839-18AAACDE28AC}"/>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9" name="Oval 8">
                <a:extLst>
                  <a:ext uri="{FF2B5EF4-FFF2-40B4-BE49-F238E27FC236}">
                    <a16:creationId xmlns:a16="http://schemas.microsoft.com/office/drawing/2014/main" id="{4C862259-665A-BA76-D192-B311432052F8}"/>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10" name="Oval 9">
                <a:extLst>
                  <a:ext uri="{FF2B5EF4-FFF2-40B4-BE49-F238E27FC236}">
                    <a16:creationId xmlns:a16="http://schemas.microsoft.com/office/drawing/2014/main" id="{434546B0-0A74-86BC-6CC5-DB94C5B3D2E4}"/>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1" name="Oval 10">
                <a:extLst>
                  <a:ext uri="{FF2B5EF4-FFF2-40B4-BE49-F238E27FC236}">
                    <a16:creationId xmlns:a16="http://schemas.microsoft.com/office/drawing/2014/main" id="{A83DF047-2F13-46AD-99DA-5E94F72CDFCF}"/>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2" name="Group 11">
                <a:extLst>
                  <a:ext uri="{FF2B5EF4-FFF2-40B4-BE49-F238E27FC236}">
                    <a16:creationId xmlns:a16="http://schemas.microsoft.com/office/drawing/2014/main" id="{BF1D2E2B-3B5E-2B7E-37F2-0336E3DA4845}"/>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DB65FE56-7575-B79E-D75E-945D525D0BD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08118EB7-0448-89BC-3615-F1FE1516D9A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A5EA3643-07EA-4134-E7CE-8A19623EFDE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2813A282-941C-C472-1C43-677120FF892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6128321D-A70F-4F1A-2834-9330D23D5C7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E2A7C64E-E0F7-F6AA-2E38-15EA3B0BB87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AC3709E3-840A-9CE7-A139-FB57ED75BAAC}"/>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8755A3E1-1DC4-8B87-014F-F3D2917F9EE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048ED328-53C6-27C8-BAFC-820EBDA937B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3855ECF1-4D79-3942-C032-2B9D9EADDC3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A375BC30-33A0-16B7-85E2-D2EB8E8685D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1D457F75-679B-9FD5-818C-53F82DBF6C6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9CF2DD43-D760-162A-5BDA-B5DF727772D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FDB186E8-3BAE-4D0F-786C-AF257D8D7755}"/>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386ACE0A-3DB7-466A-CE43-4B7D6910002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613B3E1D-6F08-0FA8-9C0A-CC16A83D74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A4429018-4756-8E26-9600-ECD6FFA381F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1B22C235-D32E-5BA1-182B-DA5B3ECE044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CB6563BC-B144-E6A7-583C-8EAFB2201E3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E49637A7-A940-508B-9449-3FA90BE74BA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EA2E26CF-1A82-A54F-B278-563CCD6DFF2E}"/>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312A292E-6755-DEBA-2D39-08C4F47E4D1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CD435EF5-3442-E9B2-D163-28D36657F5B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8D2DA497-B19B-84EC-4078-A1F57B619B3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73B807B2-DC30-58ED-043A-E671CA1E43A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7E01C603-F421-DCCB-4683-E15DEA73C13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4569E84A-C5F3-9F60-87FE-FD0BC4BA3C1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5" name="Picture 104">
            <a:extLst>
              <a:ext uri="{FF2B5EF4-FFF2-40B4-BE49-F238E27FC236}">
                <a16:creationId xmlns:a16="http://schemas.microsoft.com/office/drawing/2014/main" id="{60AD14BF-0283-5F54-BCE6-22316F553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
        <p:nvSpPr>
          <p:cNvPr id="107" name="TextBox 106">
            <a:extLst>
              <a:ext uri="{FF2B5EF4-FFF2-40B4-BE49-F238E27FC236}">
                <a16:creationId xmlns:a16="http://schemas.microsoft.com/office/drawing/2014/main" id="{7EF7221A-88CD-3615-52A4-99ABD27EE46D}"/>
              </a:ext>
            </a:extLst>
          </p:cNvPr>
          <p:cNvSpPr txBox="1"/>
          <p:nvPr/>
        </p:nvSpPr>
        <p:spPr>
          <a:xfrm>
            <a:off x="6569318" y="1638740"/>
            <a:ext cx="5323856" cy="3231654"/>
          </a:xfrm>
          <a:prstGeom prst="rect">
            <a:avLst/>
          </a:prstGeom>
          <a:no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Metagenomics &amp; Microbiome Analysis</a:t>
            </a:r>
          </a:p>
          <a:p>
            <a:endParaRPr lang="en-US"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latin typeface="Times New Roman" panose="02020603050405020304" pitchFamily="18" charset="0"/>
                <a:cs typeface="Times New Roman" panose="02020603050405020304" pitchFamily="18" charset="0"/>
              </a:rPr>
              <a:t>QIIME 2 </a:t>
            </a:r>
            <a:r>
              <a:rPr lang="en-US" dirty="0">
                <a:solidFill>
                  <a:schemeClr val="bg1"/>
                </a:solidFill>
                <a:latin typeface="Times New Roman" panose="02020603050405020304" pitchFamily="18" charset="0"/>
                <a:cs typeface="Times New Roman" panose="02020603050405020304" pitchFamily="18" charset="0"/>
              </a:rPr>
              <a:t>:16S &amp; shotgun microbiome analysis</a:t>
            </a:r>
          </a:p>
          <a:p>
            <a:endParaRPr lang="en-US" dirty="0">
              <a:solidFill>
                <a:schemeClr val="bg1"/>
              </a:solidFill>
              <a:latin typeface="Times New Roman" panose="02020603050405020304" pitchFamily="18" charset="0"/>
              <a:cs typeface="Times New Roman" panose="02020603050405020304" pitchFamily="18" charset="0"/>
            </a:endParaRPr>
          </a:p>
          <a:p>
            <a:r>
              <a:rPr lang="en-US" b="1" dirty="0" err="1">
                <a:solidFill>
                  <a:schemeClr val="bg1"/>
                </a:solidFill>
                <a:latin typeface="Times New Roman" panose="02020603050405020304" pitchFamily="18" charset="0"/>
                <a:cs typeface="Times New Roman" panose="02020603050405020304" pitchFamily="18" charset="0"/>
              </a:rPr>
              <a:t>MetaPhlAn</a:t>
            </a:r>
            <a:r>
              <a:rPr lang="en-US" dirty="0">
                <a:solidFill>
                  <a:schemeClr val="bg1"/>
                </a:solidFill>
                <a:latin typeface="Times New Roman" panose="02020603050405020304" pitchFamily="18" charset="0"/>
                <a:cs typeface="Times New Roman" panose="02020603050405020304" pitchFamily="18" charset="0"/>
              </a:rPr>
              <a:t> : taxonomic profiling</a:t>
            </a:r>
          </a:p>
          <a:p>
            <a:endParaRPr lang="en-US" dirty="0">
              <a:solidFill>
                <a:schemeClr val="bg1"/>
              </a:solidFill>
              <a:latin typeface="Times New Roman" panose="02020603050405020304" pitchFamily="18" charset="0"/>
              <a:cs typeface="Times New Roman" panose="02020603050405020304" pitchFamily="18" charset="0"/>
            </a:endParaRPr>
          </a:p>
          <a:p>
            <a:r>
              <a:rPr lang="en-US" b="1" dirty="0" err="1">
                <a:solidFill>
                  <a:schemeClr val="bg1"/>
                </a:solidFill>
                <a:latin typeface="Times New Roman" panose="02020603050405020304" pitchFamily="18" charset="0"/>
                <a:cs typeface="Times New Roman" panose="02020603050405020304" pitchFamily="18" charset="0"/>
              </a:rPr>
              <a:t>HUMAnN</a:t>
            </a:r>
            <a:r>
              <a:rPr lang="en-US" dirty="0">
                <a:solidFill>
                  <a:schemeClr val="bg1"/>
                </a:solidFill>
                <a:latin typeface="Times New Roman" panose="02020603050405020304" pitchFamily="18" charset="0"/>
                <a:cs typeface="Times New Roman" panose="02020603050405020304" pitchFamily="18" charset="0"/>
              </a:rPr>
              <a:t> : functional profiling</a:t>
            </a:r>
          </a:p>
          <a:p>
            <a:endParaRPr lang="en-US"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latin typeface="Times New Roman" panose="02020603050405020304" pitchFamily="18" charset="0"/>
                <a:cs typeface="Times New Roman" panose="02020603050405020304" pitchFamily="18" charset="0"/>
              </a:rPr>
              <a:t>Kraken2</a:t>
            </a:r>
            <a:r>
              <a:rPr lang="en-US" dirty="0">
                <a:solidFill>
                  <a:schemeClr val="bg1"/>
                </a:solidFill>
                <a:latin typeface="Times New Roman" panose="02020603050405020304" pitchFamily="18" charset="0"/>
                <a:cs typeface="Times New Roman" panose="02020603050405020304" pitchFamily="18" charset="0"/>
              </a:rPr>
              <a:t> : ultra-fast taxonomic classification</a:t>
            </a:r>
          </a:p>
          <a:p>
            <a:endParaRPr lang="en-US"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latin typeface="Times New Roman" panose="02020603050405020304" pitchFamily="18" charset="0"/>
                <a:cs typeface="Times New Roman" panose="02020603050405020304" pitchFamily="18" charset="0"/>
              </a:rPr>
              <a:t>MEGAHIT</a:t>
            </a:r>
            <a:r>
              <a:rPr lang="en-US" dirty="0">
                <a:solidFill>
                  <a:schemeClr val="bg1"/>
                </a:solidFill>
                <a:latin typeface="Times New Roman" panose="02020603050405020304" pitchFamily="18" charset="0"/>
                <a:cs typeface="Times New Roman" panose="02020603050405020304" pitchFamily="18" charset="0"/>
              </a:rPr>
              <a:t> : metagenome assembly</a:t>
            </a:r>
          </a:p>
        </p:txBody>
      </p:sp>
    </p:spTree>
    <p:extLst>
      <p:ext uri="{BB962C8B-B14F-4D97-AF65-F5344CB8AC3E}">
        <p14:creationId xmlns:p14="http://schemas.microsoft.com/office/powerpoint/2010/main" val="270892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38E19B-2D36-47E0-59EE-1B3CF0712372}"/>
              </a:ext>
            </a:extLst>
          </p:cNvPr>
          <p:cNvSpPr txBox="1"/>
          <p:nvPr/>
        </p:nvSpPr>
        <p:spPr>
          <a:xfrm>
            <a:off x="2144972" y="42006"/>
            <a:ext cx="6096000" cy="579967"/>
          </a:xfrm>
          <a:prstGeom prst="rect">
            <a:avLst/>
          </a:prstGeom>
          <a:noFill/>
        </p:spPr>
        <p:txBody>
          <a:bodyPr wrap="square">
            <a:spAutoFit/>
          </a:bodyPr>
          <a:lstStyle/>
          <a:p>
            <a:pPr>
              <a:lnSpc>
                <a:spcPct val="150000"/>
              </a:lnSpc>
            </a:pPr>
            <a:r>
              <a:rPr lang="en-US" sz="2400" b="1" dirty="0">
                <a:latin typeface="Times New Roman" panose="02020603050405020304" pitchFamily="18" charset="0"/>
                <a:cs typeface="Times New Roman" panose="02020603050405020304" pitchFamily="18" charset="0"/>
              </a:rPr>
              <a:t>Biological Network Validation Tools</a:t>
            </a:r>
            <a:endParaRPr lang="fa-IR" sz="2400" b="1" dirty="0">
              <a:latin typeface="Times New Roman" panose="02020603050405020304" pitchFamily="18" charset="0"/>
              <a:cs typeface="Times New Roman" panose="02020603050405020304" pitchFamily="18" charset="0"/>
            </a:endParaRPr>
          </a:p>
        </p:txBody>
      </p:sp>
      <p:pic>
        <p:nvPicPr>
          <p:cNvPr id="10" name="Picture 9" descr="A close-up of a logo&#10;&#10;AI-generated content may be incorrect.">
            <a:extLst>
              <a:ext uri="{FF2B5EF4-FFF2-40B4-BE49-F238E27FC236}">
                <a16:creationId xmlns:a16="http://schemas.microsoft.com/office/drawing/2014/main" id="{CD01A3E7-2A70-4191-798A-3BCA098089D6}"/>
              </a:ext>
            </a:extLst>
          </p:cNvPr>
          <p:cNvPicPr>
            <a:picLocks noChangeAspect="1"/>
          </p:cNvPicPr>
          <p:nvPr/>
        </p:nvPicPr>
        <p:blipFill>
          <a:blip r:embed="rId2"/>
          <a:stretch>
            <a:fillRect/>
          </a:stretch>
        </p:blipFill>
        <p:spPr>
          <a:xfrm>
            <a:off x="522039" y="4539392"/>
            <a:ext cx="2268380" cy="714058"/>
          </a:xfrm>
          <a:prstGeom prst="rect">
            <a:avLst/>
          </a:prstGeom>
        </p:spPr>
      </p:pic>
      <p:pic>
        <p:nvPicPr>
          <p:cNvPr id="13" name="Picture 12" descr="A colorful network diagram with many dots&#10;&#10;AI-generated content may be incorrect.">
            <a:extLst>
              <a:ext uri="{FF2B5EF4-FFF2-40B4-BE49-F238E27FC236}">
                <a16:creationId xmlns:a16="http://schemas.microsoft.com/office/drawing/2014/main" id="{D80DE621-7340-E96D-CC76-17A50E1A5E47}"/>
              </a:ext>
            </a:extLst>
          </p:cNvPr>
          <p:cNvPicPr>
            <a:picLocks noChangeAspect="1"/>
          </p:cNvPicPr>
          <p:nvPr/>
        </p:nvPicPr>
        <p:blipFill>
          <a:blip r:embed="rId3"/>
          <a:stretch>
            <a:fillRect/>
          </a:stretch>
        </p:blipFill>
        <p:spPr>
          <a:xfrm>
            <a:off x="2568934" y="1099902"/>
            <a:ext cx="3073112" cy="3165397"/>
          </a:xfrm>
          <a:prstGeom prst="rect">
            <a:avLst/>
          </a:prstGeom>
        </p:spPr>
      </p:pic>
      <p:pic>
        <p:nvPicPr>
          <p:cNvPr id="17" name="Picture 16" descr="A logo with black and orange letters&#10;&#10;AI-generated content may be incorrect.">
            <a:extLst>
              <a:ext uri="{FF2B5EF4-FFF2-40B4-BE49-F238E27FC236}">
                <a16:creationId xmlns:a16="http://schemas.microsoft.com/office/drawing/2014/main" id="{C4E4A895-5E42-B24A-8A17-AFAA431256ED}"/>
              </a:ext>
            </a:extLst>
          </p:cNvPr>
          <p:cNvPicPr>
            <a:picLocks noChangeAspect="1"/>
          </p:cNvPicPr>
          <p:nvPr/>
        </p:nvPicPr>
        <p:blipFill>
          <a:blip r:embed="rId4"/>
          <a:stretch>
            <a:fillRect/>
          </a:stretch>
        </p:blipFill>
        <p:spPr>
          <a:xfrm>
            <a:off x="6565867" y="1049003"/>
            <a:ext cx="2232740" cy="660673"/>
          </a:xfrm>
          <a:prstGeom prst="rect">
            <a:avLst/>
          </a:prstGeom>
        </p:spPr>
      </p:pic>
      <p:pic>
        <p:nvPicPr>
          <p:cNvPr id="19" name="Picture 18" descr="A network of green and blue dots&#10;&#10;AI-generated content may be incorrect.">
            <a:extLst>
              <a:ext uri="{FF2B5EF4-FFF2-40B4-BE49-F238E27FC236}">
                <a16:creationId xmlns:a16="http://schemas.microsoft.com/office/drawing/2014/main" id="{EFA1D614-0EF8-0484-8E34-C8F32812005B}"/>
              </a:ext>
            </a:extLst>
          </p:cNvPr>
          <p:cNvPicPr>
            <a:picLocks noChangeAspect="1"/>
          </p:cNvPicPr>
          <p:nvPr/>
        </p:nvPicPr>
        <p:blipFill>
          <a:blip r:embed="rId5"/>
          <a:stretch>
            <a:fillRect/>
          </a:stretch>
        </p:blipFill>
        <p:spPr>
          <a:xfrm>
            <a:off x="9042400" y="100035"/>
            <a:ext cx="3149600" cy="3219282"/>
          </a:xfrm>
          <a:prstGeom prst="rect">
            <a:avLst/>
          </a:prstGeom>
        </p:spPr>
      </p:pic>
      <p:pic>
        <p:nvPicPr>
          <p:cNvPr id="21" name="Picture 20" descr="A close-up of a logo&#10;&#10;AI-generated content may be incorrect.">
            <a:extLst>
              <a:ext uri="{FF2B5EF4-FFF2-40B4-BE49-F238E27FC236}">
                <a16:creationId xmlns:a16="http://schemas.microsoft.com/office/drawing/2014/main" id="{7E2242F1-412C-E033-802F-D5ABD7342446}"/>
              </a:ext>
            </a:extLst>
          </p:cNvPr>
          <p:cNvPicPr>
            <a:picLocks noChangeAspect="1"/>
          </p:cNvPicPr>
          <p:nvPr/>
        </p:nvPicPr>
        <p:blipFill>
          <a:blip r:embed="rId6"/>
          <a:stretch>
            <a:fillRect/>
          </a:stretch>
        </p:blipFill>
        <p:spPr>
          <a:xfrm>
            <a:off x="663006" y="2413045"/>
            <a:ext cx="1546865" cy="539113"/>
          </a:xfrm>
          <a:prstGeom prst="rect">
            <a:avLst/>
          </a:prstGeom>
        </p:spPr>
      </p:pic>
      <p:pic>
        <p:nvPicPr>
          <p:cNvPr id="23" name="Picture 22" descr="A screenshot of a computer game&#10;&#10;AI-generated content may be incorrect.">
            <a:extLst>
              <a:ext uri="{FF2B5EF4-FFF2-40B4-BE49-F238E27FC236}">
                <a16:creationId xmlns:a16="http://schemas.microsoft.com/office/drawing/2014/main" id="{C2343D8C-0538-F592-DA3F-CEA31F4BC4FB}"/>
              </a:ext>
            </a:extLst>
          </p:cNvPr>
          <p:cNvPicPr>
            <a:picLocks noChangeAspect="1"/>
          </p:cNvPicPr>
          <p:nvPr/>
        </p:nvPicPr>
        <p:blipFill>
          <a:blip r:embed="rId7"/>
          <a:stretch>
            <a:fillRect/>
          </a:stretch>
        </p:blipFill>
        <p:spPr>
          <a:xfrm>
            <a:off x="5507719" y="3429000"/>
            <a:ext cx="6581775" cy="2752725"/>
          </a:xfrm>
          <a:prstGeom prst="rect">
            <a:avLst/>
          </a:prstGeom>
        </p:spPr>
      </p:pic>
      <p:grpSp>
        <p:nvGrpSpPr>
          <p:cNvPr id="2" name="Group 1">
            <a:extLst>
              <a:ext uri="{FF2B5EF4-FFF2-40B4-BE49-F238E27FC236}">
                <a16:creationId xmlns:a16="http://schemas.microsoft.com/office/drawing/2014/main" id="{43C84558-EE74-D42E-8097-D3A41BA8B72E}"/>
              </a:ext>
            </a:extLst>
          </p:cNvPr>
          <p:cNvGrpSpPr/>
          <p:nvPr/>
        </p:nvGrpSpPr>
        <p:grpSpPr>
          <a:xfrm>
            <a:off x="-9545376" y="6152876"/>
            <a:ext cx="35985247" cy="598765"/>
            <a:chOff x="-6537557" y="6063904"/>
            <a:chExt cx="35985247" cy="598765"/>
          </a:xfrm>
        </p:grpSpPr>
        <p:grpSp>
          <p:nvGrpSpPr>
            <p:cNvPr id="4" name="Group 3">
              <a:extLst>
                <a:ext uri="{FF2B5EF4-FFF2-40B4-BE49-F238E27FC236}">
                  <a16:creationId xmlns:a16="http://schemas.microsoft.com/office/drawing/2014/main" id="{0463E1DB-5BFD-872F-9142-1DF7DF653D4B}"/>
                </a:ext>
              </a:extLst>
            </p:cNvPr>
            <p:cNvGrpSpPr/>
            <p:nvPr/>
          </p:nvGrpSpPr>
          <p:grpSpPr>
            <a:xfrm>
              <a:off x="-6537557" y="6063914"/>
              <a:ext cx="24007410" cy="598755"/>
              <a:chOff x="-6537557" y="6063914"/>
              <a:chExt cx="24007410" cy="598755"/>
            </a:xfrm>
          </p:grpSpPr>
          <p:sp>
            <p:nvSpPr>
              <p:cNvPr id="44" name="Oval 43">
                <a:extLst>
                  <a:ext uri="{FF2B5EF4-FFF2-40B4-BE49-F238E27FC236}">
                    <a16:creationId xmlns:a16="http://schemas.microsoft.com/office/drawing/2014/main" id="{249472A7-775F-9FAA-84B6-CE45F486E955}"/>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5" name="Group 44">
                <a:extLst>
                  <a:ext uri="{FF2B5EF4-FFF2-40B4-BE49-F238E27FC236}">
                    <a16:creationId xmlns:a16="http://schemas.microsoft.com/office/drawing/2014/main" id="{56880774-24CC-F9E5-B016-E03C5DC1C36C}"/>
                  </a:ext>
                </a:extLst>
              </p:cNvPr>
              <p:cNvGrpSpPr/>
              <p:nvPr/>
            </p:nvGrpSpPr>
            <p:grpSpPr>
              <a:xfrm>
                <a:off x="-6537557" y="6063914"/>
                <a:ext cx="24007410" cy="598755"/>
                <a:chOff x="-6537557" y="6063914"/>
                <a:chExt cx="24007410" cy="598755"/>
              </a:xfrm>
            </p:grpSpPr>
            <p:sp>
              <p:nvSpPr>
                <p:cNvPr id="46" name="Oval 45">
                  <a:extLst>
                    <a:ext uri="{FF2B5EF4-FFF2-40B4-BE49-F238E27FC236}">
                      <a16:creationId xmlns:a16="http://schemas.microsoft.com/office/drawing/2014/main" id="{9597037B-DA75-C43F-E4DE-D1C4DF0257B5}"/>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7" name="Oval 46">
                  <a:extLst>
                    <a:ext uri="{FF2B5EF4-FFF2-40B4-BE49-F238E27FC236}">
                      <a16:creationId xmlns:a16="http://schemas.microsoft.com/office/drawing/2014/main" id="{5E20BED9-301B-0E85-9464-9137B97DBC76}"/>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8" name="Oval 47">
                  <a:extLst>
                    <a:ext uri="{FF2B5EF4-FFF2-40B4-BE49-F238E27FC236}">
                      <a16:creationId xmlns:a16="http://schemas.microsoft.com/office/drawing/2014/main" id="{D0C46EDA-D64B-2E13-B06D-D407CC85A629}"/>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9" name="Group 48">
                  <a:extLst>
                    <a:ext uri="{FF2B5EF4-FFF2-40B4-BE49-F238E27FC236}">
                      <a16:creationId xmlns:a16="http://schemas.microsoft.com/office/drawing/2014/main" id="{576E1A94-BE58-B898-4AAD-F1E71077F8F6}"/>
                    </a:ext>
                  </a:extLst>
                </p:cNvPr>
                <p:cNvGrpSpPr/>
                <p:nvPr/>
              </p:nvGrpSpPr>
              <p:grpSpPr>
                <a:xfrm>
                  <a:off x="6381955" y="6293697"/>
                  <a:ext cx="2125575" cy="208552"/>
                  <a:chOff x="1058779" y="5189615"/>
                  <a:chExt cx="2125575" cy="208552"/>
                </a:xfrm>
              </p:grpSpPr>
              <p:sp>
                <p:nvSpPr>
                  <p:cNvPr id="103" name="Oval 102">
                    <a:extLst>
                      <a:ext uri="{FF2B5EF4-FFF2-40B4-BE49-F238E27FC236}">
                        <a16:creationId xmlns:a16="http://schemas.microsoft.com/office/drawing/2014/main" id="{A27E8A2A-0818-62D1-3F8A-0BF61960DB1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C2C803EC-C90F-B675-D1B3-E0F697E4467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761F3A28-DA32-D30F-5ECB-DAE327A79A1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941F7143-1FC2-069D-06A1-F706DCEECAC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Oval 106">
                    <a:extLst>
                      <a:ext uri="{FF2B5EF4-FFF2-40B4-BE49-F238E27FC236}">
                        <a16:creationId xmlns:a16="http://schemas.microsoft.com/office/drawing/2014/main" id="{CB18BA18-F39F-E947-4D2E-103D0CD48B5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Oval 107">
                    <a:extLst>
                      <a:ext uri="{FF2B5EF4-FFF2-40B4-BE49-F238E27FC236}">
                        <a16:creationId xmlns:a16="http://schemas.microsoft.com/office/drawing/2014/main" id="{277AEFAC-C36F-B26F-EFB5-DE7A793D47E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B97F2006-2A90-4527-3130-540B9A9C41BE}"/>
                    </a:ext>
                  </a:extLst>
                </p:cNvPr>
                <p:cNvGrpSpPr/>
                <p:nvPr/>
              </p:nvGrpSpPr>
              <p:grpSpPr>
                <a:xfrm>
                  <a:off x="9372200" y="6293697"/>
                  <a:ext cx="2125575" cy="208552"/>
                  <a:chOff x="1058779" y="5189615"/>
                  <a:chExt cx="2125575" cy="208552"/>
                </a:xfrm>
              </p:grpSpPr>
              <p:sp>
                <p:nvSpPr>
                  <p:cNvPr id="97" name="Oval 96">
                    <a:extLst>
                      <a:ext uri="{FF2B5EF4-FFF2-40B4-BE49-F238E27FC236}">
                        <a16:creationId xmlns:a16="http://schemas.microsoft.com/office/drawing/2014/main" id="{39631F08-1C87-6986-4238-74936A2CEF7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CB341ABD-8DB3-E651-8482-D91F323588B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138F582D-D321-5CA1-ADFB-858EBB9A9B5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B9298F0C-C13B-F431-14AB-353A9F5B7E3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8CF461EF-C0EB-B470-17F7-F1E3AE57C7E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3D264414-AF8B-C8BB-F054-9953E903EAC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1" name="Group 50">
                  <a:extLst>
                    <a:ext uri="{FF2B5EF4-FFF2-40B4-BE49-F238E27FC236}">
                      <a16:creationId xmlns:a16="http://schemas.microsoft.com/office/drawing/2014/main" id="{09C4B6BF-787A-0B45-8CF2-FDA496BA6A3D}"/>
                    </a:ext>
                  </a:extLst>
                </p:cNvPr>
                <p:cNvGrpSpPr/>
                <p:nvPr/>
              </p:nvGrpSpPr>
              <p:grpSpPr>
                <a:xfrm>
                  <a:off x="12354031" y="6293692"/>
                  <a:ext cx="2125575" cy="208552"/>
                  <a:chOff x="1058779" y="5189615"/>
                  <a:chExt cx="2125575" cy="208552"/>
                </a:xfrm>
              </p:grpSpPr>
              <p:sp>
                <p:nvSpPr>
                  <p:cNvPr id="91" name="Oval 90">
                    <a:extLst>
                      <a:ext uri="{FF2B5EF4-FFF2-40B4-BE49-F238E27FC236}">
                        <a16:creationId xmlns:a16="http://schemas.microsoft.com/office/drawing/2014/main" id="{0FD46666-1E75-70E3-B977-DA496FEC3CB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5BF60C76-58CA-0D76-81A5-05E3C7A4D30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63A98902-B8A4-EC89-82E7-5305613F155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61A2E5A8-B7F4-C15E-F06C-5EF52124B3A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2AFFCE2D-CB5A-E1E9-3D87-856A8369A06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80980FC1-E144-684A-393C-85BD4286D29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2" name="Group 51">
                  <a:extLst>
                    <a:ext uri="{FF2B5EF4-FFF2-40B4-BE49-F238E27FC236}">
                      <a16:creationId xmlns:a16="http://schemas.microsoft.com/office/drawing/2014/main" id="{F86C1D83-4643-839F-EC26-9A2AF3B01BA6}"/>
                    </a:ext>
                  </a:extLst>
                </p:cNvPr>
                <p:cNvGrpSpPr/>
                <p:nvPr/>
              </p:nvGrpSpPr>
              <p:grpSpPr>
                <a:xfrm>
                  <a:off x="15344278" y="6293687"/>
                  <a:ext cx="2125575" cy="208552"/>
                  <a:chOff x="1058779" y="5189615"/>
                  <a:chExt cx="2125575" cy="208552"/>
                </a:xfrm>
              </p:grpSpPr>
              <p:sp>
                <p:nvSpPr>
                  <p:cNvPr id="85" name="Oval 84">
                    <a:extLst>
                      <a:ext uri="{FF2B5EF4-FFF2-40B4-BE49-F238E27FC236}">
                        <a16:creationId xmlns:a16="http://schemas.microsoft.com/office/drawing/2014/main" id="{C4EA06BE-DD98-30B7-D133-AEE02441382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EE58DC84-79D7-7DBF-F057-3B4E6DEBD1E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F96C5F05-A636-5D82-F5CC-2F1FEE99B6C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B2FB4451-6022-ABDF-D648-E8B5DC18734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80FC56A0-3DF1-6E12-D008-7853194E5A6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8F0C45ED-6237-A147-8142-FAE8BE9D3BE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3" name="Oval 52">
                  <a:extLst>
                    <a:ext uri="{FF2B5EF4-FFF2-40B4-BE49-F238E27FC236}">
                      <a16:creationId xmlns:a16="http://schemas.microsoft.com/office/drawing/2014/main" id="{BA06486A-68E0-E872-52D9-ADFC0C9637EC}"/>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4" name="Oval 53">
                  <a:extLst>
                    <a:ext uri="{FF2B5EF4-FFF2-40B4-BE49-F238E27FC236}">
                      <a16:creationId xmlns:a16="http://schemas.microsoft.com/office/drawing/2014/main" id="{F0F0A8A1-1BAD-0B58-CF3A-DF4250A4AD83}"/>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5" name="Oval 54">
                  <a:extLst>
                    <a:ext uri="{FF2B5EF4-FFF2-40B4-BE49-F238E27FC236}">
                      <a16:creationId xmlns:a16="http://schemas.microsoft.com/office/drawing/2014/main" id="{ED5728C1-51DC-0491-4DE9-713CAEF2600D}"/>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6" name="Oval 55">
                  <a:extLst>
                    <a:ext uri="{FF2B5EF4-FFF2-40B4-BE49-F238E27FC236}">
                      <a16:creationId xmlns:a16="http://schemas.microsoft.com/office/drawing/2014/main" id="{C420128C-4098-FF4B-BC70-312290DFD40B}"/>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7" name="Group 56">
                  <a:extLst>
                    <a:ext uri="{FF2B5EF4-FFF2-40B4-BE49-F238E27FC236}">
                      <a16:creationId xmlns:a16="http://schemas.microsoft.com/office/drawing/2014/main" id="{2357E551-1715-F9D1-4A1B-6149418A38FC}"/>
                    </a:ext>
                  </a:extLst>
                </p:cNvPr>
                <p:cNvGrpSpPr/>
                <p:nvPr/>
              </p:nvGrpSpPr>
              <p:grpSpPr>
                <a:xfrm>
                  <a:off x="-5807639" y="6293697"/>
                  <a:ext cx="2125575" cy="208552"/>
                  <a:chOff x="1058779" y="5189615"/>
                  <a:chExt cx="2125575" cy="208552"/>
                </a:xfrm>
              </p:grpSpPr>
              <p:sp>
                <p:nvSpPr>
                  <p:cNvPr id="79" name="Oval 78">
                    <a:extLst>
                      <a:ext uri="{FF2B5EF4-FFF2-40B4-BE49-F238E27FC236}">
                        <a16:creationId xmlns:a16="http://schemas.microsoft.com/office/drawing/2014/main" id="{72F76D98-5D6B-E9A9-1B87-2E64F6E3536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6C1986AF-E760-11E1-6CFB-FE542EEA75E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98A06D87-FD87-F39C-7C87-6A96698B5AA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4B4286CE-49F9-03E4-E6BB-863BA3B6FFC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57C98164-2AD0-5B40-E1DD-07FE3FA90DF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8D45A6DA-BE10-0D3E-BB64-DBBBC7500B3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8" name="Group 57">
                  <a:extLst>
                    <a:ext uri="{FF2B5EF4-FFF2-40B4-BE49-F238E27FC236}">
                      <a16:creationId xmlns:a16="http://schemas.microsoft.com/office/drawing/2014/main" id="{C4CF1BF6-87A8-67C8-1B14-AC9CA35FB24F}"/>
                    </a:ext>
                  </a:extLst>
                </p:cNvPr>
                <p:cNvGrpSpPr/>
                <p:nvPr/>
              </p:nvGrpSpPr>
              <p:grpSpPr>
                <a:xfrm>
                  <a:off x="-2817394" y="6293697"/>
                  <a:ext cx="2125575" cy="208552"/>
                  <a:chOff x="1058779" y="5189615"/>
                  <a:chExt cx="2125575" cy="208552"/>
                </a:xfrm>
              </p:grpSpPr>
              <p:sp>
                <p:nvSpPr>
                  <p:cNvPr id="73" name="Oval 72">
                    <a:extLst>
                      <a:ext uri="{FF2B5EF4-FFF2-40B4-BE49-F238E27FC236}">
                        <a16:creationId xmlns:a16="http://schemas.microsoft.com/office/drawing/2014/main" id="{2294337E-3194-648C-0F32-1E1635D19F3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52E082F0-E45A-DD3A-FE35-2E52D1C2555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CF1ABFAE-0A90-0C99-E5B1-97D52F68A7F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A6B39AA8-C382-C69B-9AE8-C4E0DCD63AE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5885ED23-4299-8FCA-2D49-BCB1F7B3051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B40FA993-3C4B-4341-CF1B-7C347D573D6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9" name="Group 58">
                  <a:extLst>
                    <a:ext uri="{FF2B5EF4-FFF2-40B4-BE49-F238E27FC236}">
                      <a16:creationId xmlns:a16="http://schemas.microsoft.com/office/drawing/2014/main" id="{EE98CF66-55AB-D152-1711-F4ECFEE636B9}"/>
                    </a:ext>
                  </a:extLst>
                </p:cNvPr>
                <p:cNvGrpSpPr/>
                <p:nvPr/>
              </p:nvGrpSpPr>
              <p:grpSpPr>
                <a:xfrm>
                  <a:off x="164437" y="6293692"/>
                  <a:ext cx="2125575" cy="208552"/>
                  <a:chOff x="1058779" y="5189615"/>
                  <a:chExt cx="2125575" cy="208552"/>
                </a:xfrm>
              </p:grpSpPr>
              <p:sp>
                <p:nvSpPr>
                  <p:cNvPr id="67" name="Oval 66">
                    <a:extLst>
                      <a:ext uri="{FF2B5EF4-FFF2-40B4-BE49-F238E27FC236}">
                        <a16:creationId xmlns:a16="http://schemas.microsoft.com/office/drawing/2014/main" id="{646412A2-5665-FA44-D6A9-7FA9CFB8CCC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F31CD4FD-130D-79DA-A0AD-CE3BB65E743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EA0CA064-D1A8-F6D6-60AF-61BBFB071F7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04D1FF45-7A11-2A95-9674-9CCBF45F7B3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4FE199F1-086C-64E1-DD63-A6EFA982CD6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DC33CCEC-BD7F-2CF6-A083-4480960E147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0" name="Group 59">
                  <a:extLst>
                    <a:ext uri="{FF2B5EF4-FFF2-40B4-BE49-F238E27FC236}">
                      <a16:creationId xmlns:a16="http://schemas.microsoft.com/office/drawing/2014/main" id="{F3272F50-FD6E-DA3D-9559-92CD2CCC4B6F}"/>
                    </a:ext>
                  </a:extLst>
                </p:cNvPr>
                <p:cNvGrpSpPr/>
                <p:nvPr/>
              </p:nvGrpSpPr>
              <p:grpSpPr>
                <a:xfrm>
                  <a:off x="3154684" y="6293687"/>
                  <a:ext cx="2125575" cy="208552"/>
                  <a:chOff x="1058779" y="5189615"/>
                  <a:chExt cx="2125575" cy="208552"/>
                </a:xfrm>
              </p:grpSpPr>
              <p:sp>
                <p:nvSpPr>
                  <p:cNvPr id="61" name="Oval 60">
                    <a:extLst>
                      <a:ext uri="{FF2B5EF4-FFF2-40B4-BE49-F238E27FC236}">
                        <a16:creationId xmlns:a16="http://schemas.microsoft.com/office/drawing/2014/main" id="{D550CFB5-09AF-D545-546B-10CADA10ADB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490B41A6-6A93-2E26-616D-1B38B15B0E9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0D73DF25-CA1E-839C-2CAE-81FB27FE845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7DC6CBC0-9564-53FD-60C7-98C1F5B9E24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3DEC854D-A429-F66B-68EF-737C2E884BF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2CC9459D-1DA0-4390-89EF-BD4CE561AE2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5" name="Group 4">
              <a:extLst>
                <a:ext uri="{FF2B5EF4-FFF2-40B4-BE49-F238E27FC236}">
                  <a16:creationId xmlns:a16="http://schemas.microsoft.com/office/drawing/2014/main" id="{F91222C5-C41A-C828-6376-09BB243B97BE}"/>
                </a:ext>
              </a:extLst>
            </p:cNvPr>
            <p:cNvGrpSpPr/>
            <p:nvPr/>
          </p:nvGrpSpPr>
          <p:grpSpPr>
            <a:xfrm>
              <a:off x="17629874" y="6063904"/>
              <a:ext cx="11817816" cy="598755"/>
              <a:chOff x="17629874" y="6063904"/>
              <a:chExt cx="11817816" cy="598755"/>
            </a:xfrm>
          </p:grpSpPr>
          <p:sp>
            <p:nvSpPr>
              <p:cNvPr id="6" name="Oval 5">
                <a:extLst>
                  <a:ext uri="{FF2B5EF4-FFF2-40B4-BE49-F238E27FC236}">
                    <a16:creationId xmlns:a16="http://schemas.microsoft.com/office/drawing/2014/main" id="{4DB6F315-4606-8FEA-9105-B433D3BF477B}"/>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7" name="Oval 6">
                <a:extLst>
                  <a:ext uri="{FF2B5EF4-FFF2-40B4-BE49-F238E27FC236}">
                    <a16:creationId xmlns:a16="http://schemas.microsoft.com/office/drawing/2014/main" id="{2075511D-E7C9-CB79-B586-B302EE7962EC}"/>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8" name="Oval 7">
                <a:extLst>
                  <a:ext uri="{FF2B5EF4-FFF2-40B4-BE49-F238E27FC236}">
                    <a16:creationId xmlns:a16="http://schemas.microsoft.com/office/drawing/2014/main" id="{50244C5F-B595-B784-7A2D-2966E14B6E2D}"/>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9" name="Oval 8">
                <a:extLst>
                  <a:ext uri="{FF2B5EF4-FFF2-40B4-BE49-F238E27FC236}">
                    <a16:creationId xmlns:a16="http://schemas.microsoft.com/office/drawing/2014/main" id="{26BD709F-6CE4-F727-0EA8-A6814D897E3F}"/>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1" name="Group 10">
                <a:extLst>
                  <a:ext uri="{FF2B5EF4-FFF2-40B4-BE49-F238E27FC236}">
                    <a16:creationId xmlns:a16="http://schemas.microsoft.com/office/drawing/2014/main" id="{0432F661-A133-20AB-892E-A4DC5D7E1476}"/>
                  </a:ext>
                </a:extLst>
              </p:cNvPr>
              <p:cNvGrpSpPr/>
              <p:nvPr/>
            </p:nvGrpSpPr>
            <p:grpSpPr>
              <a:xfrm>
                <a:off x="18359792" y="6293687"/>
                <a:ext cx="2125575" cy="208552"/>
                <a:chOff x="1058779" y="5189615"/>
                <a:chExt cx="2125575" cy="208552"/>
              </a:xfrm>
            </p:grpSpPr>
            <p:sp>
              <p:nvSpPr>
                <p:cNvPr id="38" name="Oval 37">
                  <a:extLst>
                    <a:ext uri="{FF2B5EF4-FFF2-40B4-BE49-F238E27FC236}">
                      <a16:creationId xmlns:a16="http://schemas.microsoft.com/office/drawing/2014/main" id="{EFE37BA1-C66D-DB7B-89E3-9301616CD60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1E1A0B45-F1B3-9770-AA0A-50A562A4EB8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B93BF5C5-6F05-967E-247D-C2FF356A836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88DA7D37-55DC-FD4B-B460-7639E593F2D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AC9BFA97-0DA9-0F6C-8151-18081BA4F0D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132BCF70-F08F-1833-95DF-D82D605D660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854B9043-88DC-E1BB-019C-00ECD91D8D76}"/>
                  </a:ext>
                </a:extLst>
              </p:cNvPr>
              <p:cNvGrpSpPr/>
              <p:nvPr/>
            </p:nvGrpSpPr>
            <p:grpSpPr>
              <a:xfrm>
                <a:off x="21350037" y="6293687"/>
                <a:ext cx="2125575" cy="208552"/>
                <a:chOff x="1058779" y="5189615"/>
                <a:chExt cx="2125575" cy="208552"/>
              </a:xfrm>
            </p:grpSpPr>
            <p:sp>
              <p:nvSpPr>
                <p:cNvPr id="32" name="Oval 31">
                  <a:extLst>
                    <a:ext uri="{FF2B5EF4-FFF2-40B4-BE49-F238E27FC236}">
                      <a16:creationId xmlns:a16="http://schemas.microsoft.com/office/drawing/2014/main" id="{65A2D2C8-4866-A084-FAEC-71661CDB81D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7CCEA690-62CB-D977-C7EC-DEAFFBE669D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F4F4C958-5631-38A8-846B-F6572A06F05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A54F37EE-14B7-ABF6-43C6-C633685E500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BEE392DD-79F2-F79E-1797-2E26C7AB0FF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8BE9640F-A7F7-6D96-298C-C4A8D85E927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A3103C31-77D6-3519-95B0-2B6AC025E8D6}"/>
                  </a:ext>
                </a:extLst>
              </p:cNvPr>
              <p:cNvGrpSpPr/>
              <p:nvPr/>
            </p:nvGrpSpPr>
            <p:grpSpPr>
              <a:xfrm>
                <a:off x="24331868" y="6293682"/>
                <a:ext cx="2125575" cy="208552"/>
                <a:chOff x="1058779" y="5189615"/>
                <a:chExt cx="2125575" cy="208552"/>
              </a:xfrm>
            </p:grpSpPr>
            <p:sp>
              <p:nvSpPr>
                <p:cNvPr id="26" name="Oval 25">
                  <a:extLst>
                    <a:ext uri="{FF2B5EF4-FFF2-40B4-BE49-F238E27FC236}">
                      <a16:creationId xmlns:a16="http://schemas.microsoft.com/office/drawing/2014/main" id="{5AFDE993-8386-550A-2AC6-DAD0187D926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7BB93D51-73D4-D254-0D16-7387427BF4C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333C9C06-3341-D74B-CE7D-046DCAE6D7F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9D5201F1-B263-5B4B-A852-F37E1D27188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FECB4111-8785-F088-A1C4-ECEB0ADF11F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826BF7FC-AABD-A6F1-324E-43888682667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5863C6D6-9265-67CC-27DB-69958BDD336C}"/>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96E7D54F-05B2-4298-92F3-66833A54947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13C662ED-7A36-3067-7847-6255A981464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2DC6CDF4-ABF0-36B4-FD89-BB567AE725A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81F4BC66-EACD-5A63-A105-E29895052A4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7222928B-36E4-7B8A-27EB-7A37856BE47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188CC8B6-2706-7DB6-9C63-0CD03668037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9" name="Picture 108">
            <a:extLst>
              <a:ext uri="{FF2B5EF4-FFF2-40B4-BE49-F238E27FC236}">
                <a16:creationId xmlns:a16="http://schemas.microsoft.com/office/drawing/2014/main" id="{9C993FCA-DEA5-562D-A2D1-042F1D9294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4692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A53891-6D4B-A1F8-C2EF-B229EE3E0678}"/>
              </a:ext>
            </a:extLst>
          </p:cNvPr>
          <p:cNvSpPr txBox="1"/>
          <p:nvPr/>
        </p:nvSpPr>
        <p:spPr>
          <a:xfrm>
            <a:off x="3475480" y="236794"/>
            <a:ext cx="6096000" cy="498663"/>
          </a:xfrm>
          <a:prstGeom prst="rect">
            <a:avLst/>
          </a:prstGeom>
          <a:noFill/>
        </p:spPr>
        <p:txBody>
          <a:bodyPr wrap="square">
            <a:spAutoFit/>
          </a:bodyPr>
          <a:lstStyle/>
          <a:p>
            <a:pPr>
              <a:lnSpc>
                <a:spcPct val="150000"/>
              </a:lnSpc>
            </a:pPr>
            <a:r>
              <a:rPr lang="en-US" sz="2000" b="1" dirty="0">
                <a:latin typeface="Times New Roman" panose="02020603050405020304" pitchFamily="18" charset="0"/>
                <a:cs typeface="Times New Roman" panose="02020603050405020304" pitchFamily="18" charset="0"/>
              </a:rPr>
              <a:t>Metabolic and Systems Model Validation Tools</a:t>
            </a:r>
          </a:p>
        </p:txBody>
      </p:sp>
      <p:pic>
        <p:nvPicPr>
          <p:cNvPr id="3" name="Picture 2" descr="A close-up of a logo&#10;&#10;AI-generated content may be incorrect.">
            <a:extLst>
              <a:ext uri="{FF2B5EF4-FFF2-40B4-BE49-F238E27FC236}">
                <a16:creationId xmlns:a16="http://schemas.microsoft.com/office/drawing/2014/main" id="{782DA009-6F7C-E808-0BFA-7C2154B78695}"/>
              </a:ext>
            </a:extLst>
          </p:cNvPr>
          <p:cNvPicPr>
            <a:picLocks noChangeAspect="1"/>
          </p:cNvPicPr>
          <p:nvPr/>
        </p:nvPicPr>
        <p:blipFill>
          <a:blip r:embed="rId2"/>
          <a:stretch>
            <a:fillRect/>
          </a:stretch>
        </p:blipFill>
        <p:spPr>
          <a:xfrm>
            <a:off x="608843" y="1374246"/>
            <a:ext cx="4185602" cy="1408862"/>
          </a:xfrm>
          <a:prstGeom prst="rect">
            <a:avLst/>
          </a:prstGeom>
        </p:spPr>
      </p:pic>
      <p:pic>
        <p:nvPicPr>
          <p:cNvPr id="5" name="Picture 4" descr="A black and white rectangular sign with black text&#10;&#10;AI-generated content may be incorrect.">
            <a:extLst>
              <a:ext uri="{FF2B5EF4-FFF2-40B4-BE49-F238E27FC236}">
                <a16:creationId xmlns:a16="http://schemas.microsoft.com/office/drawing/2014/main" id="{B2801974-B9D9-BE9F-E9D6-AAD52B9A77AB}"/>
              </a:ext>
            </a:extLst>
          </p:cNvPr>
          <p:cNvPicPr>
            <a:picLocks noChangeAspect="1"/>
          </p:cNvPicPr>
          <p:nvPr/>
        </p:nvPicPr>
        <p:blipFill>
          <a:blip r:embed="rId3"/>
          <a:stretch>
            <a:fillRect/>
          </a:stretch>
        </p:blipFill>
        <p:spPr>
          <a:xfrm>
            <a:off x="5583627" y="3969337"/>
            <a:ext cx="5033573" cy="1775631"/>
          </a:xfrm>
          <a:prstGeom prst="rect">
            <a:avLst/>
          </a:prstGeom>
        </p:spPr>
      </p:pic>
      <p:pic>
        <p:nvPicPr>
          <p:cNvPr id="8" name="Picture 7" descr="A close-up of a logo&#10;&#10;AI-generated content may be incorrect.">
            <a:extLst>
              <a:ext uri="{FF2B5EF4-FFF2-40B4-BE49-F238E27FC236}">
                <a16:creationId xmlns:a16="http://schemas.microsoft.com/office/drawing/2014/main" id="{B17A256E-78E2-62C2-B118-33222CF2F634}"/>
              </a:ext>
            </a:extLst>
          </p:cNvPr>
          <p:cNvPicPr>
            <a:picLocks noChangeAspect="1"/>
          </p:cNvPicPr>
          <p:nvPr/>
        </p:nvPicPr>
        <p:blipFill>
          <a:blip r:embed="rId4"/>
          <a:stretch>
            <a:fillRect/>
          </a:stretch>
        </p:blipFill>
        <p:spPr>
          <a:xfrm>
            <a:off x="7454872" y="1563103"/>
            <a:ext cx="3162328" cy="1828816"/>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AADCB32D-CD12-66A9-6C61-134D0E2E69EB}"/>
              </a:ext>
            </a:extLst>
          </p:cNvPr>
          <p:cNvPicPr>
            <a:picLocks noChangeAspect="1"/>
          </p:cNvPicPr>
          <p:nvPr/>
        </p:nvPicPr>
        <p:blipFill>
          <a:blip r:embed="rId5"/>
          <a:stretch>
            <a:fillRect/>
          </a:stretch>
        </p:blipFill>
        <p:spPr>
          <a:xfrm>
            <a:off x="608843" y="3969337"/>
            <a:ext cx="3250573" cy="1704569"/>
          </a:xfrm>
          <a:prstGeom prst="rect">
            <a:avLst/>
          </a:prstGeom>
        </p:spPr>
      </p:pic>
      <p:grpSp>
        <p:nvGrpSpPr>
          <p:cNvPr id="2" name="Group 1">
            <a:extLst>
              <a:ext uri="{FF2B5EF4-FFF2-40B4-BE49-F238E27FC236}">
                <a16:creationId xmlns:a16="http://schemas.microsoft.com/office/drawing/2014/main" id="{CC403DF7-5FC0-B726-F1FE-3259A17B94F3}"/>
              </a:ext>
            </a:extLst>
          </p:cNvPr>
          <p:cNvGrpSpPr/>
          <p:nvPr/>
        </p:nvGrpSpPr>
        <p:grpSpPr>
          <a:xfrm>
            <a:off x="-12556932" y="6152876"/>
            <a:ext cx="35985247" cy="598765"/>
            <a:chOff x="-6537557" y="6063904"/>
            <a:chExt cx="35985247" cy="598765"/>
          </a:xfrm>
        </p:grpSpPr>
        <p:grpSp>
          <p:nvGrpSpPr>
            <p:cNvPr id="4" name="Group 3">
              <a:extLst>
                <a:ext uri="{FF2B5EF4-FFF2-40B4-BE49-F238E27FC236}">
                  <a16:creationId xmlns:a16="http://schemas.microsoft.com/office/drawing/2014/main" id="{ACFC7DFB-3BF3-AB29-003D-50AA9C7AADD3}"/>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73F3560B-4B4B-47D2-34F8-F710C5EBBAAD}"/>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3" name="Group 42">
                <a:extLst>
                  <a:ext uri="{FF2B5EF4-FFF2-40B4-BE49-F238E27FC236}">
                    <a16:creationId xmlns:a16="http://schemas.microsoft.com/office/drawing/2014/main" id="{5221ACD3-A165-C30A-A681-9652E84126F3}"/>
                  </a:ext>
                </a:extLst>
              </p:cNvPr>
              <p:cNvGrpSpPr/>
              <p:nvPr/>
            </p:nvGrpSpPr>
            <p:grpSpPr>
              <a:xfrm>
                <a:off x="-6537557" y="6063914"/>
                <a:ext cx="24007410" cy="598755"/>
                <a:chOff x="-6537557" y="6063914"/>
                <a:chExt cx="24007410" cy="598755"/>
              </a:xfrm>
            </p:grpSpPr>
            <p:sp>
              <p:nvSpPr>
                <p:cNvPr id="44" name="Oval 43">
                  <a:extLst>
                    <a:ext uri="{FF2B5EF4-FFF2-40B4-BE49-F238E27FC236}">
                      <a16:creationId xmlns:a16="http://schemas.microsoft.com/office/drawing/2014/main" id="{1C9205AF-335A-874D-A1ED-6CD2CC82C839}"/>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5" name="Oval 44">
                  <a:extLst>
                    <a:ext uri="{FF2B5EF4-FFF2-40B4-BE49-F238E27FC236}">
                      <a16:creationId xmlns:a16="http://schemas.microsoft.com/office/drawing/2014/main" id="{B7D24C89-0934-AF06-D4C1-AB79DAEC26E4}"/>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6" name="Oval 45">
                  <a:extLst>
                    <a:ext uri="{FF2B5EF4-FFF2-40B4-BE49-F238E27FC236}">
                      <a16:creationId xmlns:a16="http://schemas.microsoft.com/office/drawing/2014/main" id="{7FB82B83-4BD0-92C4-8400-4144D0D5B439}"/>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7" name="Group 46">
                  <a:extLst>
                    <a:ext uri="{FF2B5EF4-FFF2-40B4-BE49-F238E27FC236}">
                      <a16:creationId xmlns:a16="http://schemas.microsoft.com/office/drawing/2014/main" id="{4D6AAAF9-EE36-7320-03BC-5E843EA4FE36}"/>
                    </a:ext>
                  </a:extLst>
                </p:cNvPr>
                <p:cNvGrpSpPr/>
                <p:nvPr/>
              </p:nvGrpSpPr>
              <p:grpSpPr>
                <a:xfrm>
                  <a:off x="6381955" y="6293697"/>
                  <a:ext cx="2125575" cy="208552"/>
                  <a:chOff x="1058779" y="5189615"/>
                  <a:chExt cx="2125575" cy="208552"/>
                </a:xfrm>
              </p:grpSpPr>
              <p:sp>
                <p:nvSpPr>
                  <p:cNvPr id="101" name="Oval 100">
                    <a:extLst>
                      <a:ext uri="{FF2B5EF4-FFF2-40B4-BE49-F238E27FC236}">
                        <a16:creationId xmlns:a16="http://schemas.microsoft.com/office/drawing/2014/main" id="{F99B7EF6-484C-E66B-2C99-A3C0671D4AE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A4D1C2AC-9C32-6611-60EF-880BD96F46B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AEFF8BE9-EC4A-314A-7AFD-D4AE58860F4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9CCCD520-8306-2FDD-8510-97B4D107372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6BA27508-CB17-3092-09E7-00768E56DB9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0DB04FAF-D26A-5D6C-B723-942BDF8AFE4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62278555-CD2C-3DA7-2E68-66EF9A797402}"/>
                    </a:ext>
                  </a:extLst>
                </p:cNvPr>
                <p:cNvGrpSpPr/>
                <p:nvPr/>
              </p:nvGrpSpPr>
              <p:grpSpPr>
                <a:xfrm>
                  <a:off x="9372200" y="6293697"/>
                  <a:ext cx="2125575" cy="208552"/>
                  <a:chOff x="1058779" y="5189615"/>
                  <a:chExt cx="2125575" cy="208552"/>
                </a:xfrm>
              </p:grpSpPr>
              <p:sp>
                <p:nvSpPr>
                  <p:cNvPr id="95" name="Oval 94">
                    <a:extLst>
                      <a:ext uri="{FF2B5EF4-FFF2-40B4-BE49-F238E27FC236}">
                        <a16:creationId xmlns:a16="http://schemas.microsoft.com/office/drawing/2014/main" id="{FD5E5012-871C-89E3-B37A-C427B2038C1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5A6A14CF-8A17-2164-2AD2-117F194AAE8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8C652317-8F44-4DA2-44F8-6472933B12F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0E4EDA13-922E-1608-C3F8-10D9AD0C041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9D0700AB-FD01-CB8B-2538-AD46B80223D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6651D6E1-1639-B5C5-2FCC-1AC86C6B8F9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6065B8EB-3113-7EB9-79D3-FA750AB8562B}"/>
                    </a:ext>
                  </a:extLst>
                </p:cNvPr>
                <p:cNvGrpSpPr/>
                <p:nvPr/>
              </p:nvGrpSpPr>
              <p:grpSpPr>
                <a:xfrm>
                  <a:off x="12354031" y="6293692"/>
                  <a:ext cx="2125575" cy="208552"/>
                  <a:chOff x="1058779" y="5189615"/>
                  <a:chExt cx="2125575" cy="208552"/>
                </a:xfrm>
              </p:grpSpPr>
              <p:sp>
                <p:nvSpPr>
                  <p:cNvPr id="89" name="Oval 88">
                    <a:extLst>
                      <a:ext uri="{FF2B5EF4-FFF2-40B4-BE49-F238E27FC236}">
                        <a16:creationId xmlns:a16="http://schemas.microsoft.com/office/drawing/2014/main" id="{C5AB211C-862C-701C-8524-FFF3B6B67BB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D94AE53E-D9D8-BB37-4E36-DA19FF8233D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643560D8-2160-AA94-0E14-BA14FD330B4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579628DC-0305-2A73-89F6-8A4A8D531A5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27FC018C-6137-1A9C-A52A-573D2E7A17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FA99D60E-622C-9755-2BE3-5141993BCC2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2E95043F-1117-90A1-2DFF-941FDCFC8210}"/>
                    </a:ext>
                  </a:extLst>
                </p:cNvPr>
                <p:cNvGrpSpPr/>
                <p:nvPr/>
              </p:nvGrpSpPr>
              <p:grpSpPr>
                <a:xfrm>
                  <a:off x="15344278" y="6293687"/>
                  <a:ext cx="2125575" cy="208552"/>
                  <a:chOff x="1058779" y="5189615"/>
                  <a:chExt cx="2125575" cy="208552"/>
                </a:xfrm>
              </p:grpSpPr>
              <p:sp>
                <p:nvSpPr>
                  <p:cNvPr id="83" name="Oval 82">
                    <a:extLst>
                      <a:ext uri="{FF2B5EF4-FFF2-40B4-BE49-F238E27FC236}">
                        <a16:creationId xmlns:a16="http://schemas.microsoft.com/office/drawing/2014/main" id="{9EAB6939-A407-B13A-4C9D-10B5A7351A2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3A41DBDE-9179-61C2-E963-AF50C50472B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F3A419DB-A62E-5238-333B-528B18ACE8C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6E8EF63D-0380-F33C-83D7-4F4B2288BDD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C7459ED1-1591-74FA-33EC-529AF69AF95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8B64C965-A5BA-CA57-7B59-62E6E96E0F2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1" name="Oval 50">
                  <a:extLst>
                    <a:ext uri="{FF2B5EF4-FFF2-40B4-BE49-F238E27FC236}">
                      <a16:creationId xmlns:a16="http://schemas.microsoft.com/office/drawing/2014/main" id="{1B3A5690-FED1-D6F5-C28D-0434A4F754DB}"/>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2" name="Oval 51">
                  <a:extLst>
                    <a:ext uri="{FF2B5EF4-FFF2-40B4-BE49-F238E27FC236}">
                      <a16:creationId xmlns:a16="http://schemas.microsoft.com/office/drawing/2014/main" id="{CC1A340F-D007-1E58-DF92-DD7337D94145}"/>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3" name="Oval 52">
                  <a:extLst>
                    <a:ext uri="{FF2B5EF4-FFF2-40B4-BE49-F238E27FC236}">
                      <a16:creationId xmlns:a16="http://schemas.microsoft.com/office/drawing/2014/main" id="{A3D30E21-DAA7-36BC-2EA7-689905EDB5F8}"/>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4" name="Oval 53">
                  <a:extLst>
                    <a:ext uri="{FF2B5EF4-FFF2-40B4-BE49-F238E27FC236}">
                      <a16:creationId xmlns:a16="http://schemas.microsoft.com/office/drawing/2014/main" id="{5C8312D2-D1D6-96D9-236E-EB1A5E5537C6}"/>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5" name="Group 54">
                  <a:extLst>
                    <a:ext uri="{FF2B5EF4-FFF2-40B4-BE49-F238E27FC236}">
                      <a16:creationId xmlns:a16="http://schemas.microsoft.com/office/drawing/2014/main" id="{694970F2-3805-AA24-3342-BA027DCB16D2}"/>
                    </a:ext>
                  </a:extLst>
                </p:cNvPr>
                <p:cNvGrpSpPr/>
                <p:nvPr/>
              </p:nvGrpSpPr>
              <p:grpSpPr>
                <a:xfrm>
                  <a:off x="-5807639" y="6293697"/>
                  <a:ext cx="2125575" cy="208552"/>
                  <a:chOff x="1058779" y="5189615"/>
                  <a:chExt cx="2125575" cy="208552"/>
                </a:xfrm>
              </p:grpSpPr>
              <p:sp>
                <p:nvSpPr>
                  <p:cNvPr id="77" name="Oval 76">
                    <a:extLst>
                      <a:ext uri="{FF2B5EF4-FFF2-40B4-BE49-F238E27FC236}">
                        <a16:creationId xmlns:a16="http://schemas.microsoft.com/office/drawing/2014/main" id="{76B4AE7D-8107-5376-2540-4CE052395B7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95E74C7A-08C5-2DBA-9235-89E108786E3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AB5E9E3B-CC88-D188-BD88-BA43E1DE521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54305C41-257A-5852-C7FF-236ADF3DEE9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7129B02F-77B8-1B0F-681E-CACEF99DF40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6492E555-631C-9CC5-1C5F-93F373C7D2F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DD90D33C-14AC-1A32-FDC1-98A937A48ADC}"/>
                    </a:ext>
                  </a:extLst>
                </p:cNvPr>
                <p:cNvGrpSpPr/>
                <p:nvPr/>
              </p:nvGrpSpPr>
              <p:grpSpPr>
                <a:xfrm>
                  <a:off x="-2817394" y="6293697"/>
                  <a:ext cx="2125575" cy="208552"/>
                  <a:chOff x="1058779" y="5189615"/>
                  <a:chExt cx="2125575" cy="208552"/>
                </a:xfrm>
              </p:grpSpPr>
              <p:sp>
                <p:nvSpPr>
                  <p:cNvPr id="71" name="Oval 70">
                    <a:extLst>
                      <a:ext uri="{FF2B5EF4-FFF2-40B4-BE49-F238E27FC236}">
                        <a16:creationId xmlns:a16="http://schemas.microsoft.com/office/drawing/2014/main" id="{89DB1019-9C58-8D86-4538-9CBA5487B93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3B3FE73D-2DDA-F6C2-116C-5196CCFABFE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8EF7D55E-CEFD-ECD3-27EC-3666FE422FB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DF2C6643-E7C5-14F4-5DE8-5365B728211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8BC763EB-6C31-F856-B5F6-F55769B5A96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A045DEC2-1DFC-2082-8FBF-46CF23BDE56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43A269EC-5459-5B46-B064-650B59726B1F}"/>
                    </a:ext>
                  </a:extLst>
                </p:cNvPr>
                <p:cNvGrpSpPr/>
                <p:nvPr/>
              </p:nvGrpSpPr>
              <p:grpSpPr>
                <a:xfrm>
                  <a:off x="164437" y="6293692"/>
                  <a:ext cx="2125575" cy="208552"/>
                  <a:chOff x="1058779" y="5189615"/>
                  <a:chExt cx="2125575" cy="208552"/>
                </a:xfrm>
              </p:grpSpPr>
              <p:sp>
                <p:nvSpPr>
                  <p:cNvPr id="65" name="Oval 64">
                    <a:extLst>
                      <a:ext uri="{FF2B5EF4-FFF2-40B4-BE49-F238E27FC236}">
                        <a16:creationId xmlns:a16="http://schemas.microsoft.com/office/drawing/2014/main" id="{EEF0DEE0-D395-0D65-FE48-0DA3A107C65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FC9017F0-B0E6-AC65-247C-CE39365E41D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E77079D2-242C-2004-EA27-838DF08B311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59132D57-852A-A270-16C0-3B0C2E4EBD5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75AFB8E7-1A3A-FCE4-11EC-BBE04D32C84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62E773C5-FAEF-AF9C-D1D8-2667F59DAC8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8" name="Group 57">
                  <a:extLst>
                    <a:ext uri="{FF2B5EF4-FFF2-40B4-BE49-F238E27FC236}">
                      <a16:creationId xmlns:a16="http://schemas.microsoft.com/office/drawing/2014/main" id="{46297870-0196-4232-7030-99851477D0F5}"/>
                    </a:ext>
                  </a:extLst>
                </p:cNvPr>
                <p:cNvGrpSpPr/>
                <p:nvPr/>
              </p:nvGrpSpPr>
              <p:grpSpPr>
                <a:xfrm>
                  <a:off x="3154684" y="6293687"/>
                  <a:ext cx="2125575" cy="208552"/>
                  <a:chOff x="1058779" y="5189615"/>
                  <a:chExt cx="2125575" cy="208552"/>
                </a:xfrm>
              </p:grpSpPr>
              <p:sp>
                <p:nvSpPr>
                  <p:cNvPr id="59" name="Oval 58">
                    <a:extLst>
                      <a:ext uri="{FF2B5EF4-FFF2-40B4-BE49-F238E27FC236}">
                        <a16:creationId xmlns:a16="http://schemas.microsoft.com/office/drawing/2014/main" id="{78C4B99A-1324-783C-7F64-97213FD3AFA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8BF0D417-AD15-CDCE-70BE-5029B12DAC8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EBB0A5F9-5ED2-C6E7-FE39-85D582085AF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05D99A35-29E3-15AA-A9C4-E77853571F4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E1691E52-46EF-3065-0FAA-DE9C3C3CF4D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9940FA6F-11BB-F1BE-851F-702EFA63F3B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5AFCBB28-CB35-C645-D7D2-A245D6159039}"/>
                </a:ext>
              </a:extLst>
            </p:cNvPr>
            <p:cNvGrpSpPr/>
            <p:nvPr/>
          </p:nvGrpSpPr>
          <p:grpSpPr>
            <a:xfrm>
              <a:off x="17629874" y="6063904"/>
              <a:ext cx="11817816" cy="598755"/>
              <a:chOff x="17629874" y="6063904"/>
              <a:chExt cx="11817816" cy="598755"/>
            </a:xfrm>
          </p:grpSpPr>
          <p:sp>
            <p:nvSpPr>
              <p:cNvPr id="9" name="Oval 8">
                <a:extLst>
                  <a:ext uri="{FF2B5EF4-FFF2-40B4-BE49-F238E27FC236}">
                    <a16:creationId xmlns:a16="http://schemas.microsoft.com/office/drawing/2014/main" id="{164027F9-FC2E-8806-EEFF-5A6E9AFDC802}"/>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10" name="Oval 9">
                <a:extLst>
                  <a:ext uri="{FF2B5EF4-FFF2-40B4-BE49-F238E27FC236}">
                    <a16:creationId xmlns:a16="http://schemas.microsoft.com/office/drawing/2014/main" id="{68C27605-F898-632B-A5C4-6204ECD758C2}"/>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11" name="Oval 10">
                <a:extLst>
                  <a:ext uri="{FF2B5EF4-FFF2-40B4-BE49-F238E27FC236}">
                    <a16:creationId xmlns:a16="http://schemas.microsoft.com/office/drawing/2014/main" id="{5CEB2086-7F91-E302-A0D4-4D250D8AF67C}"/>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3" name="Oval 12">
                <a:extLst>
                  <a:ext uri="{FF2B5EF4-FFF2-40B4-BE49-F238E27FC236}">
                    <a16:creationId xmlns:a16="http://schemas.microsoft.com/office/drawing/2014/main" id="{95F5F00E-1671-9AD9-CCF5-F43B429AE7D0}"/>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4" name="Group 13">
                <a:extLst>
                  <a:ext uri="{FF2B5EF4-FFF2-40B4-BE49-F238E27FC236}">
                    <a16:creationId xmlns:a16="http://schemas.microsoft.com/office/drawing/2014/main" id="{2A5FE777-A7F3-9E09-FC3A-9593768C4DB0}"/>
                  </a:ext>
                </a:extLst>
              </p:cNvPr>
              <p:cNvGrpSpPr/>
              <p:nvPr/>
            </p:nvGrpSpPr>
            <p:grpSpPr>
              <a:xfrm>
                <a:off x="18359792" y="6293687"/>
                <a:ext cx="2125575" cy="208552"/>
                <a:chOff x="1058779" y="5189615"/>
                <a:chExt cx="2125575" cy="208552"/>
              </a:xfrm>
            </p:grpSpPr>
            <p:sp>
              <p:nvSpPr>
                <p:cNvPr id="36" name="Oval 35">
                  <a:extLst>
                    <a:ext uri="{FF2B5EF4-FFF2-40B4-BE49-F238E27FC236}">
                      <a16:creationId xmlns:a16="http://schemas.microsoft.com/office/drawing/2014/main" id="{131C2F1A-2A9A-AE97-9917-C53659B9ED7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A3F64A90-0BA4-DCF0-7450-34CA6423568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2FBADFBF-7DA4-A3F3-9DF9-AA9934B61F6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B04FA844-AC15-79E8-C950-897935F3731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F31B6F4E-4EE3-43E2-E648-FD4E3F0643B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C645FED9-23C4-7E03-CF57-AC69BF85320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37B969CE-DDF8-62AC-6A5D-E7C1D966B081}"/>
                  </a:ext>
                </a:extLst>
              </p:cNvPr>
              <p:cNvGrpSpPr/>
              <p:nvPr/>
            </p:nvGrpSpPr>
            <p:grpSpPr>
              <a:xfrm>
                <a:off x="21350037" y="6293687"/>
                <a:ext cx="2125575" cy="208552"/>
                <a:chOff x="1058779" y="5189615"/>
                <a:chExt cx="2125575" cy="208552"/>
              </a:xfrm>
            </p:grpSpPr>
            <p:sp>
              <p:nvSpPr>
                <p:cNvPr id="30" name="Oval 29">
                  <a:extLst>
                    <a:ext uri="{FF2B5EF4-FFF2-40B4-BE49-F238E27FC236}">
                      <a16:creationId xmlns:a16="http://schemas.microsoft.com/office/drawing/2014/main" id="{861CBC28-EB1D-9769-CDD9-CE46892D5DD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688DBA34-9042-1B41-268C-609E7B8A215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24D8D587-7050-ECED-F16F-1F72770D982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D1F225A3-11C1-3531-839D-091ABF10B17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73DEC865-B600-89D7-EA39-8C2E316AF72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CBF9544D-6F46-E630-2E3F-2B5515BD517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57156C48-C84C-713C-D616-E3333CA5910E}"/>
                  </a:ext>
                </a:extLst>
              </p:cNvPr>
              <p:cNvGrpSpPr/>
              <p:nvPr/>
            </p:nvGrpSpPr>
            <p:grpSpPr>
              <a:xfrm>
                <a:off x="24331868" y="6293682"/>
                <a:ext cx="2125575" cy="208552"/>
                <a:chOff x="1058779" y="5189615"/>
                <a:chExt cx="2125575" cy="208552"/>
              </a:xfrm>
            </p:grpSpPr>
            <p:sp>
              <p:nvSpPr>
                <p:cNvPr id="24" name="Oval 23">
                  <a:extLst>
                    <a:ext uri="{FF2B5EF4-FFF2-40B4-BE49-F238E27FC236}">
                      <a16:creationId xmlns:a16="http://schemas.microsoft.com/office/drawing/2014/main" id="{4163824D-2495-3B42-0E58-DDF79FCB27B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34B84036-7F66-406B-56E0-6D882F65F21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F8B2A060-FD42-EF97-6359-0E04C231990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CD0E238F-952D-0641-6DBB-209223E70C5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3D8D6BE9-A5B9-076D-9474-2F0C4AF0660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5E839752-145B-ED17-08E2-9C48ACCC551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84FCB27F-15EC-24EF-8659-4715D366ACA8}"/>
                  </a:ext>
                </a:extLst>
              </p:cNvPr>
              <p:cNvGrpSpPr/>
              <p:nvPr/>
            </p:nvGrpSpPr>
            <p:grpSpPr>
              <a:xfrm>
                <a:off x="27322115" y="6293677"/>
                <a:ext cx="2125575" cy="208552"/>
                <a:chOff x="1058779" y="5189615"/>
                <a:chExt cx="2125575" cy="208552"/>
              </a:xfrm>
            </p:grpSpPr>
            <p:sp>
              <p:nvSpPr>
                <p:cNvPr id="18" name="Oval 17">
                  <a:extLst>
                    <a:ext uri="{FF2B5EF4-FFF2-40B4-BE49-F238E27FC236}">
                      <a16:creationId xmlns:a16="http://schemas.microsoft.com/office/drawing/2014/main" id="{687CCC6B-0EE9-85BC-B82F-8CE4E981C44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F18B80EB-1F26-A52B-F260-B55BD1F3F6A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89237ACA-58A5-F9B9-317A-7640A3F205A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E64C550C-FA21-B2BA-F47B-732D81D6D41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D4C93FB9-D5E4-E64D-AEA6-138606342C3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0FBD07D4-6EE0-92DE-1318-390551D88D5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7" name="Picture 106">
            <a:extLst>
              <a:ext uri="{FF2B5EF4-FFF2-40B4-BE49-F238E27FC236}">
                <a16:creationId xmlns:a16="http://schemas.microsoft.com/office/drawing/2014/main" id="{BE73243A-876E-FE6F-C3EA-D5CB4B5A9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370622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many microbiome and text&#10;&#10;AI-generated content may be incorrect.">
            <a:extLst>
              <a:ext uri="{FF2B5EF4-FFF2-40B4-BE49-F238E27FC236}">
                <a16:creationId xmlns:a16="http://schemas.microsoft.com/office/drawing/2014/main" id="{310029F2-1668-739B-CEC6-F3EF8793D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520" cy="6858000"/>
          </a:xfrm>
          <a:prstGeom prst="rect">
            <a:avLst/>
          </a:prstGeom>
        </p:spPr>
      </p:pic>
    </p:spTree>
    <p:extLst>
      <p:ext uri="{BB962C8B-B14F-4D97-AF65-F5344CB8AC3E}">
        <p14:creationId xmlns:p14="http://schemas.microsoft.com/office/powerpoint/2010/main" val="1835407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AA84AF-3ED0-CE40-7B09-F284AE03586C}"/>
              </a:ext>
            </a:extLst>
          </p:cNvPr>
          <p:cNvSpPr txBox="1"/>
          <p:nvPr/>
        </p:nvSpPr>
        <p:spPr>
          <a:xfrm>
            <a:off x="589280" y="452755"/>
            <a:ext cx="609600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Biological Validation Tools</a:t>
            </a:r>
            <a:endParaRPr lang="fa-IR" sz="2800" b="1" dirty="0">
              <a:latin typeface="Times New Roman" panose="02020603050405020304" pitchFamily="18" charset="0"/>
              <a:cs typeface="Times New Roman" panose="02020603050405020304" pitchFamily="18" charset="0"/>
            </a:endParaRPr>
          </a:p>
        </p:txBody>
      </p:sp>
      <p:pic>
        <p:nvPicPr>
          <p:cNvPr id="9" name="Picture 8" descr="A colorful oval with yellow letters&#10;&#10;AI-generated content may be incorrect.">
            <a:extLst>
              <a:ext uri="{FF2B5EF4-FFF2-40B4-BE49-F238E27FC236}">
                <a16:creationId xmlns:a16="http://schemas.microsoft.com/office/drawing/2014/main" id="{997129B5-BE43-3FDF-6FD7-D2F2FC65BC2D}"/>
              </a:ext>
            </a:extLst>
          </p:cNvPr>
          <p:cNvPicPr>
            <a:picLocks noChangeAspect="1"/>
          </p:cNvPicPr>
          <p:nvPr/>
        </p:nvPicPr>
        <p:blipFill>
          <a:blip r:embed="rId2"/>
          <a:stretch>
            <a:fillRect/>
          </a:stretch>
        </p:blipFill>
        <p:spPr>
          <a:xfrm>
            <a:off x="7853680" y="581936"/>
            <a:ext cx="3194367" cy="2237464"/>
          </a:xfrm>
          <a:prstGeom prst="rect">
            <a:avLst/>
          </a:prstGeom>
        </p:spPr>
      </p:pic>
      <p:pic>
        <p:nvPicPr>
          <p:cNvPr id="11" name="Picture 10" descr="A green text on a white background&#10;&#10;AI-generated content may be incorrect.">
            <a:extLst>
              <a:ext uri="{FF2B5EF4-FFF2-40B4-BE49-F238E27FC236}">
                <a16:creationId xmlns:a16="http://schemas.microsoft.com/office/drawing/2014/main" id="{A74D203E-70D9-2E99-0AB2-4C544BBA9AC5}"/>
              </a:ext>
            </a:extLst>
          </p:cNvPr>
          <p:cNvPicPr>
            <a:picLocks noChangeAspect="1"/>
          </p:cNvPicPr>
          <p:nvPr/>
        </p:nvPicPr>
        <p:blipFill>
          <a:blip r:embed="rId3"/>
          <a:stretch>
            <a:fillRect/>
          </a:stretch>
        </p:blipFill>
        <p:spPr>
          <a:xfrm>
            <a:off x="7626667" y="4190047"/>
            <a:ext cx="3848100" cy="1038225"/>
          </a:xfrm>
          <a:prstGeom prst="rect">
            <a:avLst/>
          </a:prstGeom>
        </p:spPr>
      </p:pic>
      <p:pic>
        <p:nvPicPr>
          <p:cNvPr id="13" name="Picture 12" descr="A logo with blue dots&#10;&#10;AI-generated content may be incorrect.">
            <a:extLst>
              <a:ext uri="{FF2B5EF4-FFF2-40B4-BE49-F238E27FC236}">
                <a16:creationId xmlns:a16="http://schemas.microsoft.com/office/drawing/2014/main" id="{B4A09D6F-0D80-E68A-6809-8C1EF580BDD4}"/>
              </a:ext>
            </a:extLst>
          </p:cNvPr>
          <p:cNvPicPr>
            <a:picLocks noChangeAspect="1"/>
          </p:cNvPicPr>
          <p:nvPr/>
        </p:nvPicPr>
        <p:blipFill>
          <a:blip r:embed="rId4"/>
          <a:stretch>
            <a:fillRect/>
          </a:stretch>
        </p:blipFill>
        <p:spPr>
          <a:xfrm>
            <a:off x="1867852" y="1371272"/>
            <a:ext cx="3152775" cy="1885950"/>
          </a:xfrm>
          <a:prstGeom prst="rect">
            <a:avLst/>
          </a:prstGeom>
        </p:spPr>
      </p:pic>
      <p:pic>
        <p:nvPicPr>
          <p:cNvPr id="15" name="Picture 14" descr="A blue logo with dots&#10;&#10;AI-generated content may be incorrect.">
            <a:extLst>
              <a:ext uri="{FF2B5EF4-FFF2-40B4-BE49-F238E27FC236}">
                <a16:creationId xmlns:a16="http://schemas.microsoft.com/office/drawing/2014/main" id="{7F7EE2E6-2AFA-B6B1-F956-927F63B3F3A9}"/>
              </a:ext>
            </a:extLst>
          </p:cNvPr>
          <p:cNvPicPr>
            <a:picLocks noChangeAspect="1"/>
          </p:cNvPicPr>
          <p:nvPr/>
        </p:nvPicPr>
        <p:blipFill>
          <a:blip r:embed="rId5"/>
          <a:stretch>
            <a:fillRect/>
          </a:stretch>
        </p:blipFill>
        <p:spPr>
          <a:xfrm>
            <a:off x="2046605" y="3029950"/>
            <a:ext cx="4638675" cy="2752725"/>
          </a:xfrm>
          <a:prstGeom prst="rect">
            <a:avLst/>
          </a:prstGeom>
        </p:spPr>
      </p:pic>
      <p:grpSp>
        <p:nvGrpSpPr>
          <p:cNvPr id="2" name="Group 1">
            <a:extLst>
              <a:ext uri="{FF2B5EF4-FFF2-40B4-BE49-F238E27FC236}">
                <a16:creationId xmlns:a16="http://schemas.microsoft.com/office/drawing/2014/main" id="{F043D5BA-9F3E-AFA0-38DC-6B10E5E0AF4B}"/>
              </a:ext>
            </a:extLst>
          </p:cNvPr>
          <p:cNvGrpSpPr/>
          <p:nvPr/>
        </p:nvGrpSpPr>
        <p:grpSpPr>
          <a:xfrm>
            <a:off x="-15532649" y="6152876"/>
            <a:ext cx="35985247" cy="598765"/>
            <a:chOff x="-6537557" y="6063904"/>
            <a:chExt cx="35985247" cy="598765"/>
          </a:xfrm>
        </p:grpSpPr>
        <p:grpSp>
          <p:nvGrpSpPr>
            <p:cNvPr id="3" name="Group 2">
              <a:extLst>
                <a:ext uri="{FF2B5EF4-FFF2-40B4-BE49-F238E27FC236}">
                  <a16:creationId xmlns:a16="http://schemas.microsoft.com/office/drawing/2014/main" id="{5C98BF4C-CB89-715E-8465-C228A79E7572}"/>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70D44AE4-09F8-945C-0D92-26A508988A3A}"/>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3" name="Group 42">
                <a:extLst>
                  <a:ext uri="{FF2B5EF4-FFF2-40B4-BE49-F238E27FC236}">
                    <a16:creationId xmlns:a16="http://schemas.microsoft.com/office/drawing/2014/main" id="{9D2D4470-F759-5DE2-2581-C7DB50CFFF7E}"/>
                  </a:ext>
                </a:extLst>
              </p:cNvPr>
              <p:cNvGrpSpPr/>
              <p:nvPr/>
            </p:nvGrpSpPr>
            <p:grpSpPr>
              <a:xfrm>
                <a:off x="-6537557" y="6063914"/>
                <a:ext cx="24007410" cy="598755"/>
                <a:chOff x="-6537557" y="6063914"/>
                <a:chExt cx="24007410" cy="598755"/>
              </a:xfrm>
            </p:grpSpPr>
            <p:sp>
              <p:nvSpPr>
                <p:cNvPr id="44" name="Oval 43">
                  <a:extLst>
                    <a:ext uri="{FF2B5EF4-FFF2-40B4-BE49-F238E27FC236}">
                      <a16:creationId xmlns:a16="http://schemas.microsoft.com/office/drawing/2014/main" id="{5B666E82-5440-7B37-31D8-8B8A80F813D9}"/>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5" name="Oval 44">
                  <a:extLst>
                    <a:ext uri="{FF2B5EF4-FFF2-40B4-BE49-F238E27FC236}">
                      <a16:creationId xmlns:a16="http://schemas.microsoft.com/office/drawing/2014/main" id="{B198A614-F493-C42A-6FEE-F67F29DF0302}"/>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6" name="Oval 45">
                  <a:extLst>
                    <a:ext uri="{FF2B5EF4-FFF2-40B4-BE49-F238E27FC236}">
                      <a16:creationId xmlns:a16="http://schemas.microsoft.com/office/drawing/2014/main" id="{1AAC716C-3EDE-6F21-5D34-6D985B73EDD5}"/>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7" name="Group 46">
                  <a:extLst>
                    <a:ext uri="{FF2B5EF4-FFF2-40B4-BE49-F238E27FC236}">
                      <a16:creationId xmlns:a16="http://schemas.microsoft.com/office/drawing/2014/main" id="{86AFF8AE-747E-60A6-7695-4F7362FF4989}"/>
                    </a:ext>
                  </a:extLst>
                </p:cNvPr>
                <p:cNvGrpSpPr/>
                <p:nvPr/>
              </p:nvGrpSpPr>
              <p:grpSpPr>
                <a:xfrm>
                  <a:off x="6381955" y="6293697"/>
                  <a:ext cx="2125575" cy="208552"/>
                  <a:chOff x="1058779" y="5189615"/>
                  <a:chExt cx="2125575" cy="208552"/>
                </a:xfrm>
              </p:grpSpPr>
              <p:sp>
                <p:nvSpPr>
                  <p:cNvPr id="101" name="Oval 100">
                    <a:extLst>
                      <a:ext uri="{FF2B5EF4-FFF2-40B4-BE49-F238E27FC236}">
                        <a16:creationId xmlns:a16="http://schemas.microsoft.com/office/drawing/2014/main" id="{0DEAE6A1-2E75-48E4-A185-E8863329BFB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4A603608-A949-A542-CFC1-0FB89163554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09FFF993-EC10-3D5E-BD15-4DAE808BE31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8BE195F5-D03E-E9DF-D871-D5EA2EA14AF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4C6585ED-F97B-3D6F-F6F9-CB43C64CB33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4BE0256C-0BBE-DD3B-D87A-15A26FDB200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2650735C-A4BE-38C5-6756-80DA5D2EA9DB}"/>
                    </a:ext>
                  </a:extLst>
                </p:cNvPr>
                <p:cNvGrpSpPr/>
                <p:nvPr/>
              </p:nvGrpSpPr>
              <p:grpSpPr>
                <a:xfrm>
                  <a:off x="9372200" y="6293697"/>
                  <a:ext cx="2125575" cy="208552"/>
                  <a:chOff x="1058779" y="5189615"/>
                  <a:chExt cx="2125575" cy="208552"/>
                </a:xfrm>
              </p:grpSpPr>
              <p:sp>
                <p:nvSpPr>
                  <p:cNvPr id="95" name="Oval 94">
                    <a:extLst>
                      <a:ext uri="{FF2B5EF4-FFF2-40B4-BE49-F238E27FC236}">
                        <a16:creationId xmlns:a16="http://schemas.microsoft.com/office/drawing/2014/main" id="{D1EFB19C-DFF9-11FC-6DF4-02E29F6098F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0BFD5812-1FE4-D11E-8C2C-29956C3BA7B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95440CF1-64E2-62B4-53DC-CCFFB4CC5C6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17314359-F80A-396B-61F2-063099D1B9E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820C02BA-9AAF-958C-4117-341FC595C37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A18F5AA8-B640-EE5F-BB98-6174D70827A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339C2324-ADC8-6975-10DB-93F268D2EC1E}"/>
                    </a:ext>
                  </a:extLst>
                </p:cNvPr>
                <p:cNvGrpSpPr/>
                <p:nvPr/>
              </p:nvGrpSpPr>
              <p:grpSpPr>
                <a:xfrm>
                  <a:off x="12354031" y="6293692"/>
                  <a:ext cx="2125575" cy="208552"/>
                  <a:chOff x="1058779" y="5189615"/>
                  <a:chExt cx="2125575" cy="208552"/>
                </a:xfrm>
              </p:grpSpPr>
              <p:sp>
                <p:nvSpPr>
                  <p:cNvPr id="89" name="Oval 88">
                    <a:extLst>
                      <a:ext uri="{FF2B5EF4-FFF2-40B4-BE49-F238E27FC236}">
                        <a16:creationId xmlns:a16="http://schemas.microsoft.com/office/drawing/2014/main" id="{3F2EDEE5-C6AF-9663-2AD5-735DB554169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0C59A914-0031-68E2-7377-891219F3056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54F71FB3-04AA-118A-0270-B647F42AD46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A1F0DD1C-8D44-0A0F-56A3-52CC3229DFB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A941DC9D-C227-55AE-723F-12ED98E8910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B7249338-FBE7-5859-3045-B4F123F0268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44A5178D-7F08-4152-6725-89433EE3B675}"/>
                    </a:ext>
                  </a:extLst>
                </p:cNvPr>
                <p:cNvGrpSpPr/>
                <p:nvPr/>
              </p:nvGrpSpPr>
              <p:grpSpPr>
                <a:xfrm>
                  <a:off x="15344278" y="6293687"/>
                  <a:ext cx="2125575" cy="208552"/>
                  <a:chOff x="1058779" y="5189615"/>
                  <a:chExt cx="2125575" cy="208552"/>
                </a:xfrm>
              </p:grpSpPr>
              <p:sp>
                <p:nvSpPr>
                  <p:cNvPr id="83" name="Oval 82">
                    <a:extLst>
                      <a:ext uri="{FF2B5EF4-FFF2-40B4-BE49-F238E27FC236}">
                        <a16:creationId xmlns:a16="http://schemas.microsoft.com/office/drawing/2014/main" id="{6C5FAD5A-4884-C930-9DDB-0FF9B48FA68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D8B62DEE-05BF-D856-6005-5BF9B9787D3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172DFE82-E0EA-A7E2-196E-499F3326053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D309EE0F-970C-54E1-EC06-8D6598A266D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7AFC918D-3F1C-41CD-0759-9DCCBE73D37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8ECDDEF8-5B06-432D-B3EB-A0289EB4786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1" name="Oval 50">
                  <a:extLst>
                    <a:ext uri="{FF2B5EF4-FFF2-40B4-BE49-F238E27FC236}">
                      <a16:creationId xmlns:a16="http://schemas.microsoft.com/office/drawing/2014/main" id="{EE3826BA-9033-CA19-A3E7-B4CD95B6F85E}"/>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2" name="Oval 51">
                  <a:extLst>
                    <a:ext uri="{FF2B5EF4-FFF2-40B4-BE49-F238E27FC236}">
                      <a16:creationId xmlns:a16="http://schemas.microsoft.com/office/drawing/2014/main" id="{D48367D3-93C3-F196-1AE5-F3465AC9F195}"/>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3" name="Oval 52">
                  <a:extLst>
                    <a:ext uri="{FF2B5EF4-FFF2-40B4-BE49-F238E27FC236}">
                      <a16:creationId xmlns:a16="http://schemas.microsoft.com/office/drawing/2014/main" id="{5F2D222E-0356-F5B8-123C-F49E47DF2872}"/>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4" name="Oval 53">
                  <a:extLst>
                    <a:ext uri="{FF2B5EF4-FFF2-40B4-BE49-F238E27FC236}">
                      <a16:creationId xmlns:a16="http://schemas.microsoft.com/office/drawing/2014/main" id="{0B4455FD-555C-0687-8B48-2EC24FF6D28E}"/>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5" name="Group 54">
                  <a:extLst>
                    <a:ext uri="{FF2B5EF4-FFF2-40B4-BE49-F238E27FC236}">
                      <a16:creationId xmlns:a16="http://schemas.microsoft.com/office/drawing/2014/main" id="{54856589-D24A-A113-16CE-9B0023080691}"/>
                    </a:ext>
                  </a:extLst>
                </p:cNvPr>
                <p:cNvGrpSpPr/>
                <p:nvPr/>
              </p:nvGrpSpPr>
              <p:grpSpPr>
                <a:xfrm>
                  <a:off x="-5807639" y="6293697"/>
                  <a:ext cx="2125575" cy="208552"/>
                  <a:chOff x="1058779" y="5189615"/>
                  <a:chExt cx="2125575" cy="208552"/>
                </a:xfrm>
              </p:grpSpPr>
              <p:sp>
                <p:nvSpPr>
                  <p:cNvPr id="77" name="Oval 76">
                    <a:extLst>
                      <a:ext uri="{FF2B5EF4-FFF2-40B4-BE49-F238E27FC236}">
                        <a16:creationId xmlns:a16="http://schemas.microsoft.com/office/drawing/2014/main" id="{130CCFF3-F139-48E8-E954-E25EED5E38C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03598863-14D1-AD24-AC1C-8C79951EE44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BFCF2F83-62D4-2CFA-391F-4321642831D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CA7AA44B-92FD-DC3B-873D-594A5765F56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DFFCC6D2-B8AA-CA5C-4731-ABCF07E70BE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5B2B1FB5-D43F-0AB7-7AFF-A24DDCA4F11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94E0A41C-B8E3-5938-91C6-7A00050B0996}"/>
                    </a:ext>
                  </a:extLst>
                </p:cNvPr>
                <p:cNvGrpSpPr/>
                <p:nvPr/>
              </p:nvGrpSpPr>
              <p:grpSpPr>
                <a:xfrm>
                  <a:off x="-2817394" y="6293697"/>
                  <a:ext cx="2125575" cy="208552"/>
                  <a:chOff x="1058779" y="5189615"/>
                  <a:chExt cx="2125575" cy="208552"/>
                </a:xfrm>
              </p:grpSpPr>
              <p:sp>
                <p:nvSpPr>
                  <p:cNvPr id="71" name="Oval 70">
                    <a:extLst>
                      <a:ext uri="{FF2B5EF4-FFF2-40B4-BE49-F238E27FC236}">
                        <a16:creationId xmlns:a16="http://schemas.microsoft.com/office/drawing/2014/main" id="{F59CA642-EEB3-EAA0-7AFB-A9F4B5AAF53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0B8E61AC-78D8-D922-F92A-8321F23AFE2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496556B5-43CB-2627-E395-9BE572D060A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05D09569-EFAF-0CC8-E2F2-ECC84B15290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11AEE3D6-45F5-03D4-ED7C-06091377C45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1A1644C7-1261-13AB-AE22-391D53272D1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D447233E-466F-A01A-7F9B-002A428D6100}"/>
                    </a:ext>
                  </a:extLst>
                </p:cNvPr>
                <p:cNvGrpSpPr/>
                <p:nvPr/>
              </p:nvGrpSpPr>
              <p:grpSpPr>
                <a:xfrm>
                  <a:off x="164437" y="6293692"/>
                  <a:ext cx="2125575" cy="208552"/>
                  <a:chOff x="1058779" y="5189615"/>
                  <a:chExt cx="2125575" cy="208552"/>
                </a:xfrm>
              </p:grpSpPr>
              <p:sp>
                <p:nvSpPr>
                  <p:cNvPr id="65" name="Oval 64">
                    <a:extLst>
                      <a:ext uri="{FF2B5EF4-FFF2-40B4-BE49-F238E27FC236}">
                        <a16:creationId xmlns:a16="http://schemas.microsoft.com/office/drawing/2014/main" id="{9AECC692-5ADB-A89A-03F8-3A8361E8509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16ADF560-03F5-869E-0D6D-6682F0AF7A4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4CE3451C-5D3E-25B7-38BB-1C6E49C874C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EFA0FC4B-52DA-2C8A-DD14-2C869249507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C23DE8FE-FE6E-A127-EF78-3EA3AAEB333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44B4C429-5A96-43D4-F6FB-D8A125706AA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8" name="Group 57">
                  <a:extLst>
                    <a:ext uri="{FF2B5EF4-FFF2-40B4-BE49-F238E27FC236}">
                      <a16:creationId xmlns:a16="http://schemas.microsoft.com/office/drawing/2014/main" id="{8EAB2556-04E7-7EC8-7F8B-4FE51835F9E4}"/>
                    </a:ext>
                  </a:extLst>
                </p:cNvPr>
                <p:cNvGrpSpPr/>
                <p:nvPr/>
              </p:nvGrpSpPr>
              <p:grpSpPr>
                <a:xfrm>
                  <a:off x="3154684" y="6293687"/>
                  <a:ext cx="2125575" cy="208552"/>
                  <a:chOff x="1058779" y="5189615"/>
                  <a:chExt cx="2125575" cy="208552"/>
                </a:xfrm>
              </p:grpSpPr>
              <p:sp>
                <p:nvSpPr>
                  <p:cNvPr id="59" name="Oval 58">
                    <a:extLst>
                      <a:ext uri="{FF2B5EF4-FFF2-40B4-BE49-F238E27FC236}">
                        <a16:creationId xmlns:a16="http://schemas.microsoft.com/office/drawing/2014/main" id="{80346F35-1CE5-6948-4E3E-1719A760CB1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E3E015EB-BD4D-437F-91BC-632C80A85E2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C2B6A720-232D-0297-A81E-EFEFA4FE701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7486F778-2C05-29E8-2C41-1AAB2910985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FA5180D0-1246-67B3-47C0-0F08C90F6FE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319D53F7-C454-0577-9B9B-5360D175103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4" name="Group 3">
              <a:extLst>
                <a:ext uri="{FF2B5EF4-FFF2-40B4-BE49-F238E27FC236}">
                  <a16:creationId xmlns:a16="http://schemas.microsoft.com/office/drawing/2014/main" id="{959C57F9-6DBB-3D4A-FC9A-20147121F0F0}"/>
                </a:ext>
              </a:extLst>
            </p:cNvPr>
            <p:cNvGrpSpPr/>
            <p:nvPr/>
          </p:nvGrpSpPr>
          <p:grpSpPr>
            <a:xfrm>
              <a:off x="17629874" y="6063904"/>
              <a:ext cx="11817816" cy="598755"/>
              <a:chOff x="17629874" y="6063904"/>
              <a:chExt cx="11817816" cy="598755"/>
            </a:xfrm>
          </p:grpSpPr>
          <p:sp>
            <p:nvSpPr>
              <p:cNvPr id="6" name="Oval 5">
                <a:extLst>
                  <a:ext uri="{FF2B5EF4-FFF2-40B4-BE49-F238E27FC236}">
                    <a16:creationId xmlns:a16="http://schemas.microsoft.com/office/drawing/2014/main" id="{CA964C40-1329-6C5D-9841-48D4E693E8E4}"/>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7" name="Oval 6">
                <a:extLst>
                  <a:ext uri="{FF2B5EF4-FFF2-40B4-BE49-F238E27FC236}">
                    <a16:creationId xmlns:a16="http://schemas.microsoft.com/office/drawing/2014/main" id="{D20E017F-F714-9002-273F-10D7FC1050CA}"/>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8" name="Oval 7">
                <a:extLst>
                  <a:ext uri="{FF2B5EF4-FFF2-40B4-BE49-F238E27FC236}">
                    <a16:creationId xmlns:a16="http://schemas.microsoft.com/office/drawing/2014/main" id="{B7F68A32-9583-D11E-F947-577945DAFE02}"/>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0" name="Oval 9">
                <a:extLst>
                  <a:ext uri="{FF2B5EF4-FFF2-40B4-BE49-F238E27FC236}">
                    <a16:creationId xmlns:a16="http://schemas.microsoft.com/office/drawing/2014/main" id="{3075FBD4-7902-6234-4A88-150844A99408}"/>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2" name="Group 11">
                <a:extLst>
                  <a:ext uri="{FF2B5EF4-FFF2-40B4-BE49-F238E27FC236}">
                    <a16:creationId xmlns:a16="http://schemas.microsoft.com/office/drawing/2014/main" id="{F7AD4457-BE44-D961-08B2-2E3AAD0375E0}"/>
                  </a:ext>
                </a:extLst>
              </p:cNvPr>
              <p:cNvGrpSpPr/>
              <p:nvPr/>
            </p:nvGrpSpPr>
            <p:grpSpPr>
              <a:xfrm>
                <a:off x="18359792" y="6293687"/>
                <a:ext cx="2125575" cy="208552"/>
                <a:chOff x="1058779" y="5189615"/>
                <a:chExt cx="2125575" cy="208552"/>
              </a:xfrm>
            </p:grpSpPr>
            <p:sp>
              <p:nvSpPr>
                <p:cNvPr id="36" name="Oval 35">
                  <a:extLst>
                    <a:ext uri="{FF2B5EF4-FFF2-40B4-BE49-F238E27FC236}">
                      <a16:creationId xmlns:a16="http://schemas.microsoft.com/office/drawing/2014/main" id="{547B8610-7C85-12F5-F858-C3AAB5AB174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FD340704-7FDB-DA7D-BA78-99305E8C0AB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6E7E9C07-291E-3846-8F15-BDCA76CE750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F288AFE3-2A45-E278-FBFF-558DAF3EF02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FB9622E4-A772-1C5F-B44A-BEC43F9638C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22A09B47-B107-BFAA-AB24-FA80CD8DD19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04673CF1-351D-35F1-6652-46BC942EC398}"/>
                  </a:ext>
                </a:extLst>
              </p:cNvPr>
              <p:cNvGrpSpPr/>
              <p:nvPr/>
            </p:nvGrpSpPr>
            <p:grpSpPr>
              <a:xfrm>
                <a:off x="21350037" y="6293687"/>
                <a:ext cx="2125575" cy="208552"/>
                <a:chOff x="1058779" y="5189615"/>
                <a:chExt cx="2125575" cy="208552"/>
              </a:xfrm>
            </p:grpSpPr>
            <p:sp>
              <p:nvSpPr>
                <p:cNvPr id="30" name="Oval 29">
                  <a:extLst>
                    <a:ext uri="{FF2B5EF4-FFF2-40B4-BE49-F238E27FC236}">
                      <a16:creationId xmlns:a16="http://schemas.microsoft.com/office/drawing/2014/main" id="{E6E032A5-6785-17F1-F50F-29FA98090CC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314A270A-5F5B-43DB-918D-E90C8700BD6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7553CDD3-99AE-767F-F290-14A508FEC0C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22972DC6-EA8B-86C0-C99C-E62047536B8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FF596373-0917-FA42-DD8F-ACC50C5027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73AD3BED-CB63-0698-DAF9-BB7690BB483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A45C48EF-72E9-473D-C790-100333A8BF5D}"/>
                  </a:ext>
                </a:extLst>
              </p:cNvPr>
              <p:cNvGrpSpPr/>
              <p:nvPr/>
            </p:nvGrpSpPr>
            <p:grpSpPr>
              <a:xfrm>
                <a:off x="24331868" y="6293682"/>
                <a:ext cx="2125575" cy="208552"/>
                <a:chOff x="1058779" y="5189615"/>
                <a:chExt cx="2125575" cy="208552"/>
              </a:xfrm>
            </p:grpSpPr>
            <p:sp>
              <p:nvSpPr>
                <p:cNvPr id="24" name="Oval 23">
                  <a:extLst>
                    <a:ext uri="{FF2B5EF4-FFF2-40B4-BE49-F238E27FC236}">
                      <a16:creationId xmlns:a16="http://schemas.microsoft.com/office/drawing/2014/main" id="{C8A76C5D-7D3E-B50D-3E6E-C992B88F63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4AA6032A-705A-BB5D-8F12-4DA96965540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7E3094F1-0029-AB39-1DDE-92461B82C06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3B721670-708F-C2BB-7E59-25344B05139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F0DA421D-85D4-51AF-1B6B-95288B6F0A4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AAF63F08-870C-BE85-A0AD-06D4CA6CE13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7" name="Group 16">
                <a:extLst>
                  <a:ext uri="{FF2B5EF4-FFF2-40B4-BE49-F238E27FC236}">
                    <a16:creationId xmlns:a16="http://schemas.microsoft.com/office/drawing/2014/main" id="{E48F4E30-F741-A546-6139-F5A71B01BBF3}"/>
                  </a:ext>
                </a:extLst>
              </p:cNvPr>
              <p:cNvGrpSpPr/>
              <p:nvPr/>
            </p:nvGrpSpPr>
            <p:grpSpPr>
              <a:xfrm>
                <a:off x="27322115" y="6293677"/>
                <a:ext cx="2125575" cy="208552"/>
                <a:chOff x="1058779" y="5189615"/>
                <a:chExt cx="2125575" cy="208552"/>
              </a:xfrm>
            </p:grpSpPr>
            <p:sp>
              <p:nvSpPr>
                <p:cNvPr id="18" name="Oval 17">
                  <a:extLst>
                    <a:ext uri="{FF2B5EF4-FFF2-40B4-BE49-F238E27FC236}">
                      <a16:creationId xmlns:a16="http://schemas.microsoft.com/office/drawing/2014/main" id="{99330736-461A-AD80-D678-D5F5792740A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45939DCD-EB9B-E500-703F-56B9BC6ABC6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3B5936AE-2E25-0538-0AFF-6C677D29751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2D1260B2-BECC-ECFE-6344-D5408235C2F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3ECC6484-6863-C047-6A1D-02501D1876C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998C626A-5460-8C82-32E6-A47995A5386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7" name="Picture 106">
            <a:extLst>
              <a:ext uri="{FF2B5EF4-FFF2-40B4-BE49-F238E27FC236}">
                <a16:creationId xmlns:a16="http://schemas.microsoft.com/office/drawing/2014/main" id="{A73130B7-F84C-36AF-C0CA-D55C4186D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17106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06596B-8477-64AA-5DE9-1064CDA12B09}"/>
              </a:ext>
            </a:extLst>
          </p:cNvPr>
          <p:cNvPicPr>
            <a:picLocks noChangeAspect="1"/>
          </p:cNvPicPr>
          <p:nvPr/>
        </p:nvPicPr>
        <p:blipFill>
          <a:blip r:embed="rId2"/>
          <a:stretch>
            <a:fillRect/>
          </a:stretch>
        </p:blipFill>
        <p:spPr>
          <a:xfrm>
            <a:off x="36990" y="0"/>
            <a:ext cx="12192000" cy="6858000"/>
          </a:xfrm>
          <a:prstGeom prst="rect">
            <a:avLst/>
          </a:prstGeom>
        </p:spPr>
      </p:pic>
      <p:sp>
        <p:nvSpPr>
          <p:cNvPr id="4" name="TextBox 3">
            <a:extLst>
              <a:ext uri="{FF2B5EF4-FFF2-40B4-BE49-F238E27FC236}">
                <a16:creationId xmlns:a16="http://schemas.microsoft.com/office/drawing/2014/main" id="{A0B48D6D-82A8-9F81-4978-61F0FF13445D}"/>
              </a:ext>
            </a:extLst>
          </p:cNvPr>
          <p:cNvSpPr txBox="1"/>
          <p:nvPr/>
        </p:nvSpPr>
        <p:spPr>
          <a:xfrm>
            <a:off x="325120" y="102552"/>
            <a:ext cx="11866880" cy="5074723"/>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Machine Learning Model Validation Tools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TensorFlow / </a:t>
            </a:r>
            <a:r>
              <a:rPr lang="en-US" dirty="0" err="1">
                <a:solidFill>
                  <a:schemeClr val="bg1"/>
                </a:solidFill>
                <a:latin typeface="Times New Roman" panose="02020603050405020304" pitchFamily="18" charset="0"/>
                <a:cs typeface="Times New Roman" panose="02020603050405020304" pitchFamily="18" charset="0"/>
              </a:rPr>
              <a:t>PyTorch</a:t>
            </a: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scikit-learn (Python)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CNN – Convolutional Neural Network</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DNN – Deep Neural Network</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CGN / GCN – Graph (Convolutional) Neural Network</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Nested Cross-Validation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Cross-Validation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Calculating ROC, PR curves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ROCR and </a:t>
            </a:r>
            <a:r>
              <a:rPr lang="en-US" dirty="0" err="1">
                <a:solidFill>
                  <a:schemeClr val="bg1"/>
                </a:solidFill>
                <a:latin typeface="Times New Roman" panose="02020603050405020304" pitchFamily="18" charset="0"/>
                <a:cs typeface="Times New Roman" panose="02020603050405020304" pitchFamily="18" charset="0"/>
              </a:rPr>
              <a:t>pROC</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B1F82F-EC00-BAB1-74B9-42393D4DC27B}"/>
              </a:ext>
            </a:extLst>
          </p:cNvPr>
          <p:cNvSpPr txBox="1"/>
          <p:nvPr/>
        </p:nvSpPr>
        <p:spPr>
          <a:xfrm>
            <a:off x="7344815" y="3763058"/>
            <a:ext cx="3647440" cy="1704569"/>
          </a:xfrm>
          <a:prstGeom prst="rect">
            <a:avLst/>
          </a:prstGeom>
          <a:noFill/>
        </p:spPr>
        <p:txBody>
          <a:bodyPr wrap="square">
            <a:spAutoFit/>
          </a:bodyPr>
          <a:lstStyle/>
          <a:p>
            <a:pPr>
              <a:lnSpc>
                <a:spcPct val="150000"/>
              </a:lnSpc>
            </a:pPr>
            <a:r>
              <a:rPr lang="en-US" b="1" dirty="0">
                <a:solidFill>
                  <a:schemeClr val="bg1"/>
                </a:solidFill>
                <a:latin typeface="Times New Roman" panose="02020603050405020304" pitchFamily="18" charset="0"/>
                <a:cs typeface="Times New Roman" panose="02020603050405020304" pitchFamily="18" charset="0"/>
              </a:rPr>
              <a:t>Statistical Validation Tools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Stats</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models </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SciPy</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R</a:t>
            </a:r>
          </a:p>
        </p:txBody>
      </p:sp>
      <p:grpSp>
        <p:nvGrpSpPr>
          <p:cNvPr id="3" name="Group 2">
            <a:extLst>
              <a:ext uri="{FF2B5EF4-FFF2-40B4-BE49-F238E27FC236}">
                <a16:creationId xmlns:a16="http://schemas.microsoft.com/office/drawing/2014/main" id="{38F7C0CF-1B2B-FE4D-B542-DFD67C096A10}"/>
              </a:ext>
            </a:extLst>
          </p:cNvPr>
          <p:cNvGrpSpPr/>
          <p:nvPr/>
        </p:nvGrpSpPr>
        <p:grpSpPr>
          <a:xfrm>
            <a:off x="-18500532" y="6156683"/>
            <a:ext cx="35985247" cy="598765"/>
            <a:chOff x="-6537557" y="6063904"/>
            <a:chExt cx="35985247" cy="598765"/>
          </a:xfrm>
        </p:grpSpPr>
        <p:grpSp>
          <p:nvGrpSpPr>
            <p:cNvPr id="6" name="Group 5">
              <a:extLst>
                <a:ext uri="{FF2B5EF4-FFF2-40B4-BE49-F238E27FC236}">
                  <a16:creationId xmlns:a16="http://schemas.microsoft.com/office/drawing/2014/main" id="{86A11EA1-FF62-D655-71BB-F464C3019D4B}"/>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8A9F2054-3998-A97F-341E-45AB124CB8F4}"/>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41" name="Group 40">
                <a:extLst>
                  <a:ext uri="{FF2B5EF4-FFF2-40B4-BE49-F238E27FC236}">
                    <a16:creationId xmlns:a16="http://schemas.microsoft.com/office/drawing/2014/main" id="{1C9D77A1-7981-7EF9-7F80-BDE1A44F597F}"/>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1DD9F860-1816-2837-6CAE-C1563982652E}"/>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43" name="Oval 42">
                  <a:extLst>
                    <a:ext uri="{FF2B5EF4-FFF2-40B4-BE49-F238E27FC236}">
                      <a16:creationId xmlns:a16="http://schemas.microsoft.com/office/drawing/2014/main" id="{87172C4B-E24A-5BFA-1F34-C1C33B4AF863}"/>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44" name="Oval 43">
                  <a:extLst>
                    <a:ext uri="{FF2B5EF4-FFF2-40B4-BE49-F238E27FC236}">
                      <a16:creationId xmlns:a16="http://schemas.microsoft.com/office/drawing/2014/main" id="{113B9EAE-8FA8-A587-2562-9FCF85371111}"/>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45" name="Group 44">
                  <a:extLst>
                    <a:ext uri="{FF2B5EF4-FFF2-40B4-BE49-F238E27FC236}">
                      <a16:creationId xmlns:a16="http://schemas.microsoft.com/office/drawing/2014/main" id="{36BA8496-355B-63AC-662B-F6AA4B42BA8D}"/>
                    </a:ext>
                  </a:extLst>
                </p:cNvPr>
                <p:cNvGrpSpPr/>
                <p:nvPr/>
              </p:nvGrpSpPr>
              <p:grpSpPr>
                <a:xfrm>
                  <a:off x="6381955" y="6293697"/>
                  <a:ext cx="2125575" cy="208552"/>
                  <a:chOff x="1058779" y="5189615"/>
                  <a:chExt cx="2125575" cy="208552"/>
                </a:xfrm>
              </p:grpSpPr>
              <p:sp>
                <p:nvSpPr>
                  <p:cNvPr id="99" name="Oval 98">
                    <a:extLst>
                      <a:ext uri="{FF2B5EF4-FFF2-40B4-BE49-F238E27FC236}">
                        <a16:creationId xmlns:a16="http://schemas.microsoft.com/office/drawing/2014/main" id="{921E3D26-9A24-2CFC-2847-2DD19FA6D8A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D199599F-03D3-9406-8808-CE21B494B1C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7C866067-75E3-8BB0-C753-91C216013C4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5922AAD4-0B2F-BCE6-072C-C764A9C961D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B1FEC6BC-0FEC-4E9C-9CBD-FBD76488BF4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CA66DD01-E26C-C928-8154-3277DFCE62F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BCC388F4-DA49-9584-A123-8A04EC8F8988}"/>
                    </a:ext>
                  </a:extLst>
                </p:cNvPr>
                <p:cNvGrpSpPr/>
                <p:nvPr/>
              </p:nvGrpSpPr>
              <p:grpSpPr>
                <a:xfrm>
                  <a:off x="9372200" y="6293697"/>
                  <a:ext cx="2125575" cy="208552"/>
                  <a:chOff x="1058779" y="5189615"/>
                  <a:chExt cx="2125575" cy="208552"/>
                </a:xfrm>
              </p:grpSpPr>
              <p:sp>
                <p:nvSpPr>
                  <p:cNvPr id="93" name="Oval 92">
                    <a:extLst>
                      <a:ext uri="{FF2B5EF4-FFF2-40B4-BE49-F238E27FC236}">
                        <a16:creationId xmlns:a16="http://schemas.microsoft.com/office/drawing/2014/main" id="{BB1BA565-44C4-8B6F-4521-12C8BD622E7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9783F57D-621B-58D2-D891-F9A66597D98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F4BDE57E-720D-6038-DCBB-555A07FAC96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7327A75D-261D-B63E-04EF-3461A748A99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10ADB8D2-EC02-245F-ED8E-D04045667C0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FFA250AC-EB39-B1E2-FB65-9ACF05DEBBC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AC803C5F-2217-CEED-140F-EFC60C39C52B}"/>
                    </a:ext>
                  </a:extLst>
                </p:cNvPr>
                <p:cNvGrpSpPr/>
                <p:nvPr/>
              </p:nvGrpSpPr>
              <p:grpSpPr>
                <a:xfrm>
                  <a:off x="12354031" y="6293692"/>
                  <a:ext cx="2125575" cy="208552"/>
                  <a:chOff x="1058779" y="5189615"/>
                  <a:chExt cx="2125575" cy="208552"/>
                </a:xfrm>
              </p:grpSpPr>
              <p:sp>
                <p:nvSpPr>
                  <p:cNvPr id="87" name="Oval 86">
                    <a:extLst>
                      <a:ext uri="{FF2B5EF4-FFF2-40B4-BE49-F238E27FC236}">
                        <a16:creationId xmlns:a16="http://schemas.microsoft.com/office/drawing/2014/main" id="{5C6E9AC0-68A5-9A7D-6086-89E2ABA1083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208CC14C-B275-6D3B-9BC4-0C4ECFC2581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52325287-CE83-9B9D-C4C4-65830C09726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39A2E3E9-D33E-B0E6-9C1C-9DCE2C527F4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7C435D2F-2889-4FB3-196E-E3CD456858B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C27B09C5-7E1B-2040-DEC4-0BCBC2EE623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0B0DAF1C-735F-5E82-0FDF-E6AFF8ED4A36}"/>
                    </a:ext>
                  </a:extLst>
                </p:cNvPr>
                <p:cNvGrpSpPr/>
                <p:nvPr/>
              </p:nvGrpSpPr>
              <p:grpSpPr>
                <a:xfrm>
                  <a:off x="15344278" y="6293687"/>
                  <a:ext cx="2125575" cy="208552"/>
                  <a:chOff x="1058779" y="5189615"/>
                  <a:chExt cx="2125575" cy="208552"/>
                </a:xfrm>
              </p:grpSpPr>
              <p:sp>
                <p:nvSpPr>
                  <p:cNvPr id="81" name="Oval 80">
                    <a:extLst>
                      <a:ext uri="{FF2B5EF4-FFF2-40B4-BE49-F238E27FC236}">
                        <a16:creationId xmlns:a16="http://schemas.microsoft.com/office/drawing/2014/main" id="{95EC04CD-15B0-C36D-759A-FE8CD21D5CD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E35AFC13-D0B9-BA9E-F346-8CD1BB29AE7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9ED40A81-BA83-38EC-EE0A-9FAA8E0E557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E0835696-12C2-78F0-3A40-AEEC178A0E6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2D194BB7-14BD-124A-FA18-1BAC78E111D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C7758E4D-8DFB-83F7-150C-4940BF50622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EDFEF197-7FC1-D9CA-6C1A-B79E227DA788}"/>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0" name="Oval 49">
                  <a:extLst>
                    <a:ext uri="{FF2B5EF4-FFF2-40B4-BE49-F238E27FC236}">
                      <a16:creationId xmlns:a16="http://schemas.microsoft.com/office/drawing/2014/main" id="{D5E8A88E-33B4-3C06-54BB-8CE4D70DF971}"/>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51" name="Oval 50">
                  <a:extLst>
                    <a:ext uri="{FF2B5EF4-FFF2-40B4-BE49-F238E27FC236}">
                      <a16:creationId xmlns:a16="http://schemas.microsoft.com/office/drawing/2014/main" id="{73460099-BDD5-6368-C93D-DDADB36D1B67}"/>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52" name="Oval 51">
                  <a:extLst>
                    <a:ext uri="{FF2B5EF4-FFF2-40B4-BE49-F238E27FC236}">
                      <a16:creationId xmlns:a16="http://schemas.microsoft.com/office/drawing/2014/main" id="{739DFEFC-F8CF-A90C-BCBC-1807F2D86977}"/>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53" name="Group 52">
                  <a:extLst>
                    <a:ext uri="{FF2B5EF4-FFF2-40B4-BE49-F238E27FC236}">
                      <a16:creationId xmlns:a16="http://schemas.microsoft.com/office/drawing/2014/main" id="{12559DB3-D607-8FB4-71C6-918924981ECB}"/>
                    </a:ext>
                  </a:extLst>
                </p:cNvPr>
                <p:cNvGrpSpPr/>
                <p:nvPr/>
              </p:nvGrpSpPr>
              <p:grpSpPr>
                <a:xfrm>
                  <a:off x="-5807639" y="6293697"/>
                  <a:ext cx="2125575" cy="208552"/>
                  <a:chOff x="1058779" y="5189615"/>
                  <a:chExt cx="2125575" cy="208552"/>
                </a:xfrm>
              </p:grpSpPr>
              <p:sp>
                <p:nvSpPr>
                  <p:cNvPr id="75" name="Oval 74">
                    <a:extLst>
                      <a:ext uri="{FF2B5EF4-FFF2-40B4-BE49-F238E27FC236}">
                        <a16:creationId xmlns:a16="http://schemas.microsoft.com/office/drawing/2014/main" id="{0492B74B-89AE-3C3B-0CB8-559EEF4CB28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6346EA21-B9DF-7510-0CAA-0532EF7EDE6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03C846A8-AEA6-9CB8-4C2F-D2556C86778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2A48AB51-06DE-91FD-55A9-468496452C8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584CF7EF-9BA1-FFDC-2261-14142A1C989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2F7AE1A3-B5EB-26E9-FC69-FDAAF641B7A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1AF16D6C-F450-55DE-C34F-90230DD336A5}"/>
                    </a:ext>
                  </a:extLst>
                </p:cNvPr>
                <p:cNvGrpSpPr/>
                <p:nvPr/>
              </p:nvGrpSpPr>
              <p:grpSpPr>
                <a:xfrm>
                  <a:off x="-2817394" y="6293697"/>
                  <a:ext cx="2125575" cy="208552"/>
                  <a:chOff x="1058779" y="5189615"/>
                  <a:chExt cx="2125575" cy="208552"/>
                </a:xfrm>
              </p:grpSpPr>
              <p:sp>
                <p:nvSpPr>
                  <p:cNvPr id="69" name="Oval 68">
                    <a:extLst>
                      <a:ext uri="{FF2B5EF4-FFF2-40B4-BE49-F238E27FC236}">
                        <a16:creationId xmlns:a16="http://schemas.microsoft.com/office/drawing/2014/main" id="{DA34C2EB-9E07-23E8-2E48-1FE702CC8C4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1F500BD1-E901-4D3A-FE37-C4D1AF91602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F24400AE-56BE-B230-C3B6-6EA67023270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9A6CD2FB-7130-B08C-A819-7CA14A3C325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B3A9AD20-1761-B734-0D39-F4832AC3EA3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6AD37956-8294-A685-4409-71F752CFCC7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B1DEFF87-EF69-5E4E-57EC-25373277C73E}"/>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1F99C6A8-A211-DFED-C5A4-ACC76A3F58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E9870D14-45A8-1DBF-431E-AA2F9D44C6F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39B97E7D-2D24-EB1A-9C52-2784A47AA7E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2817A9B4-9A6E-8691-D8EA-17BEF231BE9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EDB52BFF-7E92-1FF0-5F1C-84BE402568E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2C4E32C7-687D-72B1-8E50-D021405DE40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80FB3E9B-D725-D749-33DF-0B0E8B77C46C}"/>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2CE1212B-CE6E-D70C-7FB5-F6CFAD23079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BD79B39D-408B-57E0-6F43-013D30DDC6F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0311E8B3-4DB6-6F02-145A-81DD5E46513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6678CE57-C0BA-8276-5C41-A7818EABFC9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BADBDA5A-F379-739E-8571-493932F21A1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8A48686B-E99D-BC7D-E349-0EE83738D9F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0D57FD5C-2899-D5B4-FDB3-B4024A1CD826}"/>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96BDAE22-03EF-EE9E-0220-7EF08EF39391}"/>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9" name="Oval 8">
                <a:extLst>
                  <a:ext uri="{FF2B5EF4-FFF2-40B4-BE49-F238E27FC236}">
                    <a16:creationId xmlns:a16="http://schemas.microsoft.com/office/drawing/2014/main" id="{E882271F-9B99-4F7B-F2D2-23D32C8FE9E7}"/>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10" name="Oval 9">
                <a:extLst>
                  <a:ext uri="{FF2B5EF4-FFF2-40B4-BE49-F238E27FC236}">
                    <a16:creationId xmlns:a16="http://schemas.microsoft.com/office/drawing/2014/main" id="{13EC6631-0C7E-10BF-AA5E-0C84400F672C}"/>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1" name="Oval 10">
                <a:extLst>
                  <a:ext uri="{FF2B5EF4-FFF2-40B4-BE49-F238E27FC236}">
                    <a16:creationId xmlns:a16="http://schemas.microsoft.com/office/drawing/2014/main" id="{3CEB6580-3905-1ED2-DF63-8740178F9769}"/>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2" name="Group 11">
                <a:extLst>
                  <a:ext uri="{FF2B5EF4-FFF2-40B4-BE49-F238E27FC236}">
                    <a16:creationId xmlns:a16="http://schemas.microsoft.com/office/drawing/2014/main" id="{988D02AF-B2E1-A805-6D5F-DBC709880DEA}"/>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92B80357-BCC6-9C0A-066B-77D16C4CD6E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96B183C2-0AA8-30ED-9958-453FA908874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3AAB6AA6-0EEE-4F1A-C30D-475E8B2BDD6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E0B68C79-94A0-6341-496D-D2768B55E52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07FF2593-6290-11EC-1CA0-BA308189752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9F046B0F-C30B-6DEA-F860-088DC74ECE7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1112565D-0D7F-374A-8402-276A9235290C}"/>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1E4A76A1-84B7-2F08-41D9-44302357065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92B7299C-709A-979D-9C0E-DBDA4BCD098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D9CA9B8E-63D1-9ADB-EE0F-DC1F8886C46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78348810-BBE1-84A8-9366-D279175BE5F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A7DBBBFE-70B3-7B0F-188C-31465169C83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58280043-21C6-462B-6035-B6AE71E6312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1314AD93-EBA1-CA81-8FC0-1581AED530EA}"/>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02938EE2-CD63-C3BF-633C-CABA19B1C92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661B505B-3B7B-A21B-9495-21017279E42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74B6B7BC-B5BD-EB98-B610-ADA85AAE088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03EB99EF-8C97-6084-4B0B-FE8C58D7B99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D7A2F36C-8E6A-8159-E5F1-79CC8AC3955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FBBF0C59-DC52-1188-05FF-BDBDBF13F50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9B2FDA82-98C0-FEE7-46D0-23DF9996A338}"/>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3F8C50C2-041D-68ED-C5C2-E74176F3DBF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2AA9F903-96A0-DCAE-A100-B848A3A0876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5766563C-114A-2805-9D53-2A42BBB4FD9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FD57A4BF-2C2E-8985-0E04-3E143E1F1D2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3D6EF6D1-A4D2-AEB9-6310-F78A7BDF13D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50087888-88F6-54E2-7152-8C099DD79BC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5" name="Picture 104">
            <a:extLst>
              <a:ext uri="{FF2B5EF4-FFF2-40B4-BE49-F238E27FC236}">
                <a16:creationId xmlns:a16="http://schemas.microsoft.com/office/drawing/2014/main" id="{6AF0A458-D241-873C-D9C6-BBCDC115D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20717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430815-0E7F-A35D-1286-3465D74A3772}"/>
              </a:ext>
            </a:extLst>
          </p:cNvPr>
          <p:cNvPicPr>
            <a:picLocks noChangeAspect="1"/>
          </p:cNvPicPr>
          <p:nvPr/>
        </p:nvPicPr>
        <p:blipFill>
          <a:blip r:embed="rId2"/>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B4FE13AD-A460-B218-CF1F-04B4A230495F}"/>
              </a:ext>
            </a:extLst>
          </p:cNvPr>
          <p:cNvSpPr/>
          <p:nvPr/>
        </p:nvSpPr>
        <p:spPr>
          <a:xfrm>
            <a:off x="6221388" y="5904875"/>
            <a:ext cx="182115" cy="2608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FFFE8D2E-9374-20E6-DD6D-DA15F2140251}"/>
              </a:ext>
            </a:extLst>
          </p:cNvPr>
          <p:cNvSpPr/>
          <p:nvPr/>
        </p:nvSpPr>
        <p:spPr>
          <a:xfrm>
            <a:off x="5818864" y="5904875"/>
            <a:ext cx="182115" cy="2608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DE6974C-EAB2-C897-78E4-8130683EB3FB}"/>
              </a:ext>
            </a:extLst>
          </p:cNvPr>
          <p:cNvSpPr/>
          <p:nvPr/>
        </p:nvSpPr>
        <p:spPr>
          <a:xfrm>
            <a:off x="5324419" y="5894490"/>
            <a:ext cx="182115" cy="2608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2" name="Freeform 5">
            <a:extLst>
              <a:ext uri="{FF2B5EF4-FFF2-40B4-BE49-F238E27FC236}">
                <a16:creationId xmlns:a16="http://schemas.microsoft.com/office/drawing/2014/main" id="{FF094F0B-5A44-B84C-E36E-452B6A00173A}"/>
              </a:ext>
            </a:extLst>
          </p:cNvPr>
          <p:cNvSpPr>
            <a:spLocks/>
          </p:cNvSpPr>
          <p:nvPr/>
        </p:nvSpPr>
        <p:spPr bwMode="auto">
          <a:xfrm rot="10800000">
            <a:off x="7174072" y="3230694"/>
            <a:ext cx="2143254" cy="2540624"/>
          </a:xfrm>
          <a:custGeom>
            <a:avLst/>
            <a:gdLst>
              <a:gd name="T0" fmla="*/ 1611 w 1777"/>
              <a:gd name="T1" fmla="*/ 0 h 1801"/>
              <a:gd name="T2" fmla="*/ 1777 w 1777"/>
              <a:gd name="T3" fmla="*/ 0 h 1801"/>
              <a:gd name="T4" fmla="*/ 1777 w 1777"/>
              <a:gd name="T5" fmla="*/ 622 h 1801"/>
              <a:gd name="T6" fmla="*/ 300 w 1777"/>
              <a:gd name="T7" fmla="*/ 1451 h 1801"/>
              <a:gd name="T8" fmla="*/ 208 w 1777"/>
              <a:gd name="T9" fmla="*/ 1641 h 1801"/>
              <a:gd name="T10" fmla="*/ 0 w 1777"/>
              <a:gd name="T11" fmla="*/ 1182 h 1801"/>
              <a:gd name="T12" fmla="*/ 462 w 1777"/>
              <a:gd name="T13" fmla="*/ 1129 h 1801"/>
              <a:gd name="T14" fmla="*/ 379 w 1777"/>
              <a:gd name="T15" fmla="*/ 1299 h 1801"/>
              <a:gd name="T16" fmla="*/ 1613 w 1777"/>
              <a:gd name="T17" fmla="*/ 625 h 1801"/>
              <a:gd name="T18" fmla="*/ 1611 w 1777"/>
              <a:gd name="T19" fmla="*/ 0 h 1801"/>
              <a:gd name="connsiteX0" fmla="*/ 9066 w 10000"/>
              <a:gd name="connsiteY0" fmla="*/ 0 h 9112"/>
              <a:gd name="connsiteX1" fmla="*/ 10000 w 10000"/>
              <a:gd name="connsiteY1" fmla="*/ 0 h 9112"/>
              <a:gd name="connsiteX2" fmla="*/ 9993 w 10000"/>
              <a:gd name="connsiteY2" fmla="*/ 941 h 9112"/>
              <a:gd name="connsiteX3" fmla="*/ 10000 w 10000"/>
              <a:gd name="connsiteY3" fmla="*/ 3454 h 9112"/>
              <a:gd name="connsiteX4" fmla="*/ 1688 w 10000"/>
              <a:gd name="connsiteY4" fmla="*/ 8057 h 9112"/>
              <a:gd name="connsiteX5" fmla="*/ 1171 w 10000"/>
              <a:gd name="connsiteY5" fmla="*/ 9112 h 9112"/>
              <a:gd name="connsiteX6" fmla="*/ 0 w 10000"/>
              <a:gd name="connsiteY6" fmla="*/ 6563 h 9112"/>
              <a:gd name="connsiteX7" fmla="*/ 2600 w 10000"/>
              <a:gd name="connsiteY7" fmla="*/ 6269 h 9112"/>
              <a:gd name="connsiteX8" fmla="*/ 2133 w 10000"/>
              <a:gd name="connsiteY8" fmla="*/ 7213 h 9112"/>
              <a:gd name="connsiteX9" fmla="*/ 9077 w 10000"/>
              <a:gd name="connsiteY9" fmla="*/ 3470 h 9112"/>
              <a:gd name="connsiteX10" fmla="*/ 9066 w 10000"/>
              <a:gd name="connsiteY10" fmla="*/ 0 h 9112"/>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66 w 10000"/>
              <a:gd name="connsiteY9" fmla="*/ 0 h 10000"/>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82 w 10000"/>
              <a:gd name="connsiteY9" fmla="*/ 1018 h 10000"/>
              <a:gd name="connsiteX10" fmla="*/ 9066 w 10000"/>
              <a:gd name="connsiteY10" fmla="*/ 0 h 10000"/>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82 w 10000"/>
              <a:gd name="connsiteY9" fmla="*/ 1018 h 10000"/>
              <a:gd name="connsiteX10" fmla="*/ 9066 w 10000"/>
              <a:gd name="connsiteY10" fmla="*/ 0 h 10000"/>
              <a:gd name="connsiteX0" fmla="*/ 9082 w 10000"/>
              <a:gd name="connsiteY0" fmla="*/ 340 h 9322"/>
              <a:gd name="connsiteX1" fmla="*/ 9993 w 10000"/>
              <a:gd name="connsiteY1" fmla="*/ 355 h 9322"/>
              <a:gd name="connsiteX2" fmla="*/ 10000 w 10000"/>
              <a:gd name="connsiteY2" fmla="*/ 3113 h 9322"/>
              <a:gd name="connsiteX3" fmla="*/ 1688 w 10000"/>
              <a:gd name="connsiteY3" fmla="*/ 8164 h 9322"/>
              <a:gd name="connsiteX4" fmla="*/ 1171 w 10000"/>
              <a:gd name="connsiteY4" fmla="*/ 9322 h 9322"/>
              <a:gd name="connsiteX5" fmla="*/ 0 w 10000"/>
              <a:gd name="connsiteY5" fmla="*/ 6525 h 9322"/>
              <a:gd name="connsiteX6" fmla="*/ 2600 w 10000"/>
              <a:gd name="connsiteY6" fmla="*/ 6202 h 9322"/>
              <a:gd name="connsiteX7" fmla="*/ 2133 w 10000"/>
              <a:gd name="connsiteY7" fmla="*/ 7238 h 9322"/>
              <a:gd name="connsiteX8" fmla="*/ 9077 w 10000"/>
              <a:gd name="connsiteY8" fmla="*/ 3130 h 9322"/>
              <a:gd name="connsiteX9" fmla="*/ 9082 w 10000"/>
              <a:gd name="connsiteY9" fmla="*/ 340 h 9322"/>
              <a:gd name="connsiteX0" fmla="*/ 9082 w 10000"/>
              <a:gd name="connsiteY0" fmla="*/ 212 h 9847"/>
              <a:gd name="connsiteX1" fmla="*/ 9993 w 10000"/>
              <a:gd name="connsiteY1" fmla="*/ 228 h 9847"/>
              <a:gd name="connsiteX2" fmla="*/ 10000 w 10000"/>
              <a:gd name="connsiteY2" fmla="*/ 3186 h 9847"/>
              <a:gd name="connsiteX3" fmla="*/ 1688 w 10000"/>
              <a:gd name="connsiteY3" fmla="*/ 8605 h 9847"/>
              <a:gd name="connsiteX4" fmla="*/ 1171 w 10000"/>
              <a:gd name="connsiteY4" fmla="*/ 9847 h 9847"/>
              <a:gd name="connsiteX5" fmla="*/ 0 w 10000"/>
              <a:gd name="connsiteY5" fmla="*/ 6847 h 9847"/>
              <a:gd name="connsiteX6" fmla="*/ 2600 w 10000"/>
              <a:gd name="connsiteY6" fmla="*/ 6500 h 9847"/>
              <a:gd name="connsiteX7" fmla="*/ 2133 w 10000"/>
              <a:gd name="connsiteY7" fmla="*/ 7611 h 9847"/>
              <a:gd name="connsiteX8" fmla="*/ 9077 w 10000"/>
              <a:gd name="connsiteY8" fmla="*/ 3205 h 9847"/>
              <a:gd name="connsiteX9" fmla="*/ 9082 w 10000"/>
              <a:gd name="connsiteY9" fmla="*/ 212 h 9847"/>
              <a:gd name="connsiteX0" fmla="*/ 9082 w 10000"/>
              <a:gd name="connsiteY0" fmla="*/ 215 h 10000"/>
              <a:gd name="connsiteX1" fmla="*/ 9993 w 10000"/>
              <a:gd name="connsiteY1" fmla="*/ 232 h 10000"/>
              <a:gd name="connsiteX2" fmla="*/ 10000 w 10000"/>
              <a:gd name="connsiteY2" fmla="*/ 3236 h 10000"/>
              <a:gd name="connsiteX3" fmla="*/ 1688 w 10000"/>
              <a:gd name="connsiteY3" fmla="*/ 8739 h 10000"/>
              <a:gd name="connsiteX4" fmla="*/ 1171 w 10000"/>
              <a:gd name="connsiteY4" fmla="*/ 10000 h 10000"/>
              <a:gd name="connsiteX5" fmla="*/ 0 w 10000"/>
              <a:gd name="connsiteY5" fmla="*/ 6953 h 10000"/>
              <a:gd name="connsiteX6" fmla="*/ 2600 w 10000"/>
              <a:gd name="connsiteY6" fmla="*/ 6601 h 10000"/>
              <a:gd name="connsiteX7" fmla="*/ 2133 w 10000"/>
              <a:gd name="connsiteY7" fmla="*/ 7729 h 10000"/>
              <a:gd name="connsiteX8" fmla="*/ 9077 w 10000"/>
              <a:gd name="connsiteY8" fmla="*/ 3255 h 10000"/>
              <a:gd name="connsiteX9" fmla="*/ 9082 w 10000"/>
              <a:gd name="connsiteY9" fmla="*/ 215 h 10000"/>
              <a:gd name="connsiteX0" fmla="*/ 9082 w 10000"/>
              <a:gd name="connsiteY0" fmla="*/ 215 h 10000"/>
              <a:gd name="connsiteX1" fmla="*/ 9993 w 10000"/>
              <a:gd name="connsiteY1" fmla="*/ 232 h 10000"/>
              <a:gd name="connsiteX2" fmla="*/ 10000 w 10000"/>
              <a:gd name="connsiteY2" fmla="*/ 3236 h 10000"/>
              <a:gd name="connsiteX3" fmla="*/ 1688 w 10000"/>
              <a:gd name="connsiteY3" fmla="*/ 8739 h 10000"/>
              <a:gd name="connsiteX4" fmla="*/ 1171 w 10000"/>
              <a:gd name="connsiteY4" fmla="*/ 10000 h 10000"/>
              <a:gd name="connsiteX5" fmla="*/ 0 w 10000"/>
              <a:gd name="connsiteY5" fmla="*/ 6953 h 10000"/>
              <a:gd name="connsiteX6" fmla="*/ 2600 w 10000"/>
              <a:gd name="connsiteY6" fmla="*/ 6601 h 10000"/>
              <a:gd name="connsiteX7" fmla="*/ 2133 w 10000"/>
              <a:gd name="connsiteY7" fmla="*/ 7729 h 10000"/>
              <a:gd name="connsiteX8" fmla="*/ 9077 w 10000"/>
              <a:gd name="connsiteY8" fmla="*/ 3255 h 10000"/>
              <a:gd name="connsiteX9" fmla="*/ 9082 w 10000"/>
              <a:gd name="connsiteY9" fmla="*/ 215 h 10000"/>
              <a:gd name="connsiteX0" fmla="*/ 9082 w 10000"/>
              <a:gd name="connsiteY0" fmla="*/ 4 h 9789"/>
              <a:gd name="connsiteX1" fmla="*/ 9993 w 10000"/>
              <a:gd name="connsiteY1" fmla="*/ 21 h 9789"/>
              <a:gd name="connsiteX2" fmla="*/ 10000 w 10000"/>
              <a:gd name="connsiteY2" fmla="*/ 3025 h 9789"/>
              <a:gd name="connsiteX3" fmla="*/ 1688 w 10000"/>
              <a:gd name="connsiteY3" fmla="*/ 8528 h 9789"/>
              <a:gd name="connsiteX4" fmla="*/ 1171 w 10000"/>
              <a:gd name="connsiteY4" fmla="*/ 9789 h 9789"/>
              <a:gd name="connsiteX5" fmla="*/ 0 w 10000"/>
              <a:gd name="connsiteY5" fmla="*/ 6742 h 9789"/>
              <a:gd name="connsiteX6" fmla="*/ 2600 w 10000"/>
              <a:gd name="connsiteY6" fmla="*/ 6390 h 9789"/>
              <a:gd name="connsiteX7" fmla="*/ 2133 w 10000"/>
              <a:gd name="connsiteY7" fmla="*/ 7518 h 9789"/>
              <a:gd name="connsiteX8" fmla="*/ 9077 w 10000"/>
              <a:gd name="connsiteY8" fmla="*/ 3044 h 9789"/>
              <a:gd name="connsiteX9" fmla="*/ 9082 w 10000"/>
              <a:gd name="connsiteY9" fmla="*/ 4 h 9789"/>
              <a:gd name="connsiteX0" fmla="*/ 9082 w 10000"/>
              <a:gd name="connsiteY0" fmla="*/ 4 h 10000"/>
              <a:gd name="connsiteX1" fmla="*/ 9993 w 10000"/>
              <a:gd name="connsiteY1" fmla="*/ 21 h 10000"/>
              <a:gd name="connsiteX2" fmla="*/ 10000 w 10000"/>
              <a:gd name="connsiteY2" fmla="*/ 3090 h 10000"/>
              <a:gd name="connsiteX3" fmla="*/ 1688 w 10000"/>
              <a:gd name="connsiteY3" fmla="*/ 8712 h 10000"/>
              <a:gd name="connsiteX4" fmla="*/ 1171 w 10000"/>
              <a:gd name="connsiteY4" fmla="*/ 10000 h 10000"/>
              <a:gd name="connsiteX5" fmla="*/ 0 w 10000"/>
              <a:gd name="connsiteY5" fmla="*/ 6887 h 10000"/>
              <a:gd name="connsiteX6" fmla="*/ 2600 w 10000"/>
              <a:gd name="connsiteY6" fmla="*/ 6528 h 10000"/>
              <a:gd name="connsiteX7" fmla="*/ 2133 w 10000"/>
              <a:gd name="connsiteY7" fmla="*/ 7680 h 10000"/>
              <a:gd name="connsiteX8" fmla="*/ 9077 w 10000"/>
              <a:gd name="connsiteY8" fmla="*/ 3110 h 10000"/>
              <a:gd name="connsiteX9" fmla="*/ 9082 w 10000"/>
              <a:gd name="connsiteY9" fmla="*/ 4 h 10000"/>
              <a:gd name="connsiteX0" fmla="*/ 9082 w 10000"/>
              <a:gd name="connsiteY0" fmla="*/ 12 h 9981"/>
              <a:gd name="connsiteX1" fmla="*/ 9993 w 10000"/>
              <a:gd name="connsiteY1" fmla="*/ 2 h 9981"/>
              <a:gd name="connsiteX2" fmla="*/ 10000 w 10000"/>
              <a:gd name="connsiteY2" fmla="*/ 3071 h 9981"/>
              <a:gd name="connsiteX3" fmla="*/ 1688 w 10000"/>
              <a:gd name="connsiteY3" fmla="*/ 8693 h 9981"/>
              <a:gd name="connsiteX4" fmla="*/ 1171 w 10000"/>
              <a:gd name="connsiteY4" fmla="*/ 9981 h 9981"/>
              <a:gd name="connsiteX5" fmla="*/ 0 w 10000"/>
              <a:gd name="connsiteY5" fmla="*/ 6868 h 9981"/>
              <a:gd name="connsiteX6" fmla="*/ 2600 w 10000"/>
              <a:gd name="connsiteY6" fmla="*/ 6509 h 9981"/>
              <a:gd name="connsiteX7" fmla="*/ 2133 w 10000"/>
              <a:gd name="connsiteY7" fmla="*/ 7661 h 9981"/>
              <a:gd name="connsiteX8" fmla="*/ 9077 w 10000"/>
              <a:gd name="connsiteY8" fmla="*/ 3091 h 9981"/>
              <a:gd name="connsiteX9" fmla="*/ 9082 w 10000"/>
              <a:gd name="connsiteY9" fmla="*/ 12 h 9981"/>
              <a:gd name="connsiteX0" fmla="*/ 9082 w 10000"/>
              <a:gd name="connsiteY0" fmla="*/ 10 h 9998"/>
              <a:gd name="connsiteX1" fmla="*/ 9993 w 10000"/>
              <a:gd name="connsiteY1" fmla="*/ 0 h 9998"/>
              <a:gd name="connsiteX2" fmla="*/ 10000 w 10000"/>
              <a:gd name="connsiteY2" fmla="*/ 3075 h 9998"/>
              <a:gd name="connsiteX3" fmla="*/ 1688 w 10000"/>
              <a:gd name="connsiteY3" fmla="*/ 8708 h 9998"/>
              <a:gd name="connsiteX4" fmla="*/ 1171 w 10000"/>
              <a:gd name="connsiteY4" fmla="*/ 9998 h 9998"/>
              <a:gd name="connsiteX5" fmla="*/ 0 w 10000"/>
              <a:gd name="connsiteY5" fmla="*/ 6879 h 9998"/>
              <a:gd name="connsiteX6" fmla="*/ 2600 w 10000"/>
              <a:gd name="connsiteY6" fmla="*/ 6519 h 9998"/>
              <a:gd name="connsiteX7" fmla="*/ 2133 w 10000"/>
              <a:gd name="connsiteY7" fmla="*/ 7674 h 9998"/>
              <a:gd name="connsiteX8" fmla="*/ 9077 w 10000"/>
              <a:gd name="connsiteY8" fmla="*/ 3095 h 9998"/>
              <a:gd name="connsiteX9" fmla="*/ 9082 w 10000"/>
              <a:gd name="connsiteY9" fmla="*/ 10 h 9998"/>
              <a:gd name="connsiteX0" fmla="*/ 9082 w 10000"/>
              <a:gd name="connsiteY0" fmla="*/ 10 h 10000"/>
              <a:gd name="connsiteX1" fmla="*/ 9993 w 10000"/>
              <a:gd name="connsiteY1" fmla="*/ 0 h 10000"/>
              <a:gd name="connsiteX2" fmla="*/ 10000 w 10000"/>
              <a:gd name="connsiteY2" fmla="*/ 3076 h 10000"/>
              <a:gd name="connsiteX3" fmla="*/ 1688 w 10000"/>
              <a:gd name="connsiteY3" fmla="*/ 8710 h 10000"/>
              <a:gd name="connsiteX4" fmla="*/ 1171 w 10000"/>
              <a:gd name="connsiteY4" fmla="*/ 10000 h 10000"/>
              <a:gd name="connsiteX5" fmla="*/ 0 w 10000"/>
              <a:gd name="connsiteY5" fmla="*/ 6880 h 10000"/>
              <a:gd name="connsiteX6" fmla="*/ 2600 w 10000"/>
              <a:gd name="connsiteY6" fmla="*/ 6520 h 10000"/>
              <a:gd name="connsiteX7" fmla="*/ 2133 w 10000"/>
              <a:gd name="connsiteY7" fmla="*/ 7676 h 10000"/>
              <a:gd name="connsiteX8" fmla="*/ 9077 w 10000"/>
              <a:gd name="connsiteY8" fmla="*/ 3096 h 10000"/>
              <a:gd name="connsiteX9" fmla="*/ 9082 w 10000"/>
              <a:gd name="connsiteY9" fmla="*/ 1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9082" y="10"/>
                </a:moveTo>
                <a:lnTo>
                  <a:pt x="9993" y="0"/>
                </a:lnTo>
                <a:cubicBezTo>
                  <a:pt x="9995" y="1025"/>
                  <a:pt x="9998" y="2049"/>
                  <a:pt x="10000" y="3076"/>
                </a:cubicBezTo>
                <a:cubicBezTo>
                  <a:pt x="10000" y="6112"/>
                  <a:pt x="7299" y="11087"/>
                  <a:pt x="1688" y="8710"/>
                </a:cubicBezTo>
                <a:cubicBezTo>
                  <a:pt x="1384" y="9511"/>
                  <a:pt x="1491" y="9178"/>
                  <a:pt x="1171" y="10000"/>
                </a:cubicBezTo>
                <a:cubicBezTo>
                  <a:pt x="929" y="9252"/>
                  <a:pt x="0" y="6880"/>
                  <a:pt x="0" y="6880"/>
                </a:cubicBezTo>
                <a:lnTo>
                  <a:pt x="2600" y="6520"/>
                </a:lnTo>
                <a:cubicBezTo>
                  <a:pt x="2600" y="6520"/>
                  <a:pt x="2330" y="7227"/>
                  <a:pt x="2133" y="7676"/>
                </a:cubicBezTo>
                <a:cubicBezTo>
                  <a:pt x="5802" y="9816"/>
                  <a:pt x="9077" y="6378"/>
                  <a:pt x="9077" y="3096"/>
                </a:cubicBezTo>
                <a:cubicBezTo>
                  <a:pt x="9089" y="1728"/>
                  <a:pt x="9082" y="655"/>
                  <a:pt x="9082" y="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dirty="0">
              <a:solidFill>
                <a:schemeClr val="bg1"/>
              </a:solidFill>
            </a:endParaRPr>
          </a:p>
        </p:txBody>
      </p:sp>
      <p:sp>
        <p:nvSpPr>
          <p:cNvPr id="23" name="Freeform 6">
            <a:extLst>
              <a:ext uri="{FF2B5EF4-FFF2-40B4-BE49-F238E27FC236}">
                <a16:creationId xmlns:a16="http://schemas.microsoft.com/office/drawing/2014/main" id="{D16DDBE7-97E5-527E-749E-009D10BB2618}"/>
              </a:ext>
            </a:extLst>
          </p:cNvPr>
          <p:cNvSpPr>
            <a:spLocks/>
          </p:cNvSpPr>
          <p:nvPr/>
        </p:nvSpPr>
        <p:spPr bwMode="auto">
          <a:xfrm rot="9597624">
            <a:off x="6357643" y="2844951"/>
            <a:ext cx="1603311" cy="2529704"/>
          </a:xfrm>
          <a:custGeom>
            <a:avLst/>
            <a:gdLst>
              <a:gd name="T0" fmla="*/ 1329 w 1329"/>
              <a:gd name="T1" fmla="*/ 0 h 1466"/>
              <a:gd name="T2" fmla="*/ 368 w 1329"/>
              <a:gd name="T3" fmla="*/ 1299 h 1466"/>
              <a:gd name="T4" fmla="*/ 505 w 1329"/>
              <a:gd name="T5" fmla="*/ 1460 h 1466"/>
              <a:gd name="T6" fmla="*/ 0 w 1329"/>
              <a:gd name="T7" fmla="*/ 1466 h 1466"/>
              <a:gd name="T8" fmla="*/ 137 w 1329"/>
              <a:gd name="T9" fmla="*/ 1022 h 1466"/>
              <a:gd name="T10" fmla="*/ 259 w 1329"/>
              <a:gd name="T11" fmla="*/ 1165 h 1466"/>
              <a:gd name="T12" fmla="*/ 1028 w 1329"/>
              <a:gd name="T13" fmla="*/ 336 h 1466"/>
              <a:gd name="T14" fmla="*/ 1329 w 1329"/>
              <a:gd name="T15" fmla="*/ 0 h 1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9" h="1466">
                <a:moveTo>
                  <a:pt x="1329" y="0"/>
                </a:moveTo>
                <a:cubicBezTo>
                  <a:pt x="1303" y="162"/>
                  <a:pt x="1104" y="789"/>
                  <a:pt x="368" y="1299"/>
                </a:cubicBezTo>
                <a:cubicBezTo>
                  <a:pt x="454" y="1396"/>
                  <a:pt x="416" y="1358"/>
                  <a:pt x="505" y="1460"/>
                </a:cubicBezTo>
                <a:cubicBezTo>
                  <a:pt x="387" y="1455"/>
                  <a:pt x="0" y="1466"/>
                  <a:pt x="0" y="1466"/>
                </a:cubicBezTo>
                <a:cubicBezTo>
                  <a:pt x="137" y="1022"/>
                  <a:pt x="137" y="1022"/>
                  <a:pt x="137" y="1022"/>
                </a:cubicBezTo>
                <a:cubicBezTo>
                  <a:pt x="137" y="1022"/>
                  <a:pt x="213" y="1107"/>
                  <a:pt x="259" y="1165"/>
                </a:cubicBezTo>
                <a:cubicBezTo>
                  <a:pt x="743" y="829"/>
                  <a:pt x="870" y="605"/>
                  <a:pt x="1028" y="336"/>
                </a:cubicBezTo>
                <a:cubicBezTo>
                  <a:pt x="1142" y="262"/>
                  <a:pt x="1259" y="130"/>
                  <a:pt x="132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4" name="Freeform 7">
            <a:extLst>
              <a:ext uri="{FF2B5EF4-FFF2-40B4-BE49-F238E27FC236}">
                <a16:creationId xmlns:a16="http://schemas.microsoft.com/office/drawing/2014/main" id="{A75B208C-DE86-EFCE-9CCC-FB118A930C56}"/>
              </a:ext>
            </a:extLst>
          </p:cNvPr>
          <p:cNvSpPr>
            <a:spLocks/>
          </p:cNvSpPr>
          <p:nvPr/>
        </p:nvSpPr>
        <p:spPr bwMode="auto">
          <a:xfrm rot="13101914">
            <a:off x="4113661" y="4070108"/>
            <a:ext cx="1810395" cy="1241193"/>
          </a:xfrm>
          <a:custGeom>
            <a:avLst/>
            <a:gdLst>
              <a:gd name="T0" fmla="*/ 153 w 1501"/>
              <a:gd name="T1" fmla="*/ 409 h 720"/>
              <a:gd name="T2" fmla="*/ 1201 w 1501"/>
              <a:gd name="T3" fmla="*/ 480 h 720"/>
              <a:gd name="T4" fmla="*/ 1293 w 1501"/>
              <a:gd name="T5" fmla="*/ 670 h 720"/>
              <a:gd name="T6" fmla="*/ 1501 w 1501"/>
              <a:gd name="T7" fmla="*/ 210 h 720"/>
              <a:gd name="T8" fmla="*/ 1039 w 1501"/>
              <a:gd name="T9" fmla="*/ 158 h 720"/>
              <a:gd name="T10" fmla="*/ 1122 w 1501"/>
              <a:gd name="T11" fmla="*/ 327 h 720"/>
              <a:gd name="T12" fmla="*/ 0 w 1501"/>
              <a:gd name="T13" fmla="*/ 0 h 720"/>
              <a:gd name="T14" fmla="*/ 153 w 1501"/>
              <a:gd name="T15" fmla="*/ 409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1" h="720">
                <a:moveTo>
                  <a:pt x="153" y="409"/>
                </a:moveTo>
                <a:cubicBezTo>
                  <a:pt x="295" y="521"/>
                  <a:pt x="683" y="720"/>
                  <a:pt x="1201" y="480"/>
                </a:cubicBezTo>
                <a:cubicBezTo>
                  <a:pt x="1256" y="598"/>
                  <a:pt x="1236" y="548"/>
                  <a:pt x="1293" y="670"/>
                </a:cubicBezTo>
                <a:cubicBezTo>
                  <a:pt x="1336" y="560"/>
                  <a:pt x="1501" y="210"/>
                  <a:pt x="1501" y="210"/>
                </a:cubicBezTo>
                <a:cubicBezTo>
                  <a:pt x="1039" y="158"/>
                  <a:pt x="1039" y="158"/>
                  <a:pt x="1039" y="158"/>
                </a:cubicBezTo>
                <a:cubicBezTo>
                  <a:pt x="1039" y="158"/>
                  <a:pt x="1087" y="261"/>
                  <a:pt x="1122" y="327"/>
                </a:cubicBezTo>
                <a:cubicBezTo>
                  <a:pt x="729" y="545"/>
                  <a:pt x="271" y="425"/>
                  <a:pt x="0" y="0"/>
                </a:cubicBezTo>
                <a:cubicBezTo>
                  <a:pt x="24" y="127"/>
                  <a:pt x="96" y="322"/>
                  <a:pt x="153" y="40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5" name="Freeform 8">
            <a:extLst>
              <a:ext uri="{FF2B5EF4-FFF2-40B4-BE49-F238E27FC236}">
                <a16:creationId xmlns:a16="http://schemas.microsoft.com/office/drawing/2014/main" id="{5F55B458-1888-26DD-4916-2F8E21021765}"/>
              </a:ext>
            </a:extLst>
          </p:cNvPr>
          <p:cNvSpPr>
            <a:spLocks/>
          </p:cNvSpPr>
          <p:nvPr/>
        </p:nvSpPr>
        <p:spPr bwMode="auto">
          <a:xfrm rot="11625059">
            <a:off x="4739465" y="2822572"/>
            <a:ext cx="1476265" cy="2813613"/>
          </a:xfrm>
          <a:custGeom>
            <a:avLst/>
            <a:gdLst>
              <a:gd name="T0" fmla="*/ 0 w 1224"/>
              <a:gd name="T1" fmla="*/ 0 h 1630"/>
              <a:gd name="T2" fmla="*/ 0 w 1224"/>
              <a:gd name="T3" fmla="*/ 492 h 1630"/>
              <a:gd name="T4" fmla="*/ 857 w 1224"/>
              <a:gd name="T5" fmla="*/ 1463 h 1630"/>
              <a:gd name="T6" fmla="*/ 720 w 1224"/>
              <a:gd name="T7" fmla="*/ 1624 h 1630"/>
              <a:gd name="T8" fmla="*/ 1224 w 1224"/>
              <a:gd name="T9" fmla="*/ 1630 h 1630"/>
              <a:gd name="T10" fmla="*/ 1087 w 1224"/>
              <a:gd name="T11" fmla="*/ 1186 h 1630"/>
              <a:gd name="T12" fmla="*/ 965 w 1224"/>
              <a:gd name="T13" fmla="*/ 1330 h 1630"/>
              <a:gd name="T14" fmla="*/ 0 w 1224"/>
              <a:gd name="T15" fmla="*/ 0 h 1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4" h="1630">
                <a:moveTo>
                  <a:pt x="0" y="0"/>
                </a:moveTo>
                <a:cubicBezTo>
                  <a:pt x="2" y="188"/>
                  <a:pt x="0" y="251"/>
                  <a:pt x="0" y="492"/>
                </a:cubicBezTo>
                <a:cubicBezTo>
                  <a:pt x="129" y="844"/>
                  <a:pt x="518" y="1243"/>
                  <a:pt x="857" y="1463"/>
                </a:cubicBezTo>
                <a:cubicBezTo>
                  <a:pt x="770" y="1561"/>
                  <a:pt x="808" y="1523"/>
                  <a:pt x="720" y="1624"/>
                </a:cubicBezTo>
                <a:cubicBezTo>
                  <a:pt x="838" y="1619"/>
                  <a:pt x="1224" y="1630"/>
                  <a:pt x="1224" y="1630"/>
                </a:cubicBezTo>
                <a:cubicBezTo>
                  <a:pt x="1087" y="1186"/>
                  <a:pt x="1087" y="1186"/>
                  <a:pt x="1087" y="1186"/>
                </a:cubicBezTo>
                <a:cubicBezTo>
                  <a:pt x="1087" y="1186"/>
                  <a:pt x="1011" y="1271"/>
                  <a:pt x="965" y="1330"/>
                </a:cubicBezTo>
                <a:cubicBezTo>
                  <a:pt x="492" y="1048"/>
                  <a:pt x="172" y="671"/>
                  <a:pt x="0"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6" name="Freeform 9">
            <a:extLst>
              <a:ext uri="{FF2B5EF4-FFF2-40B4-BE49-F238E27FC236}">
                <a16:creationId xmlns:a16="http://schemas.microsoft.com/office/drawing/2014/main" id="{26C588DD-CE48-304E-FE33-5F4D8754386D}"/>
              </a:ext>
            </a:extLst>
          </p:cNvPr>
          <p:cNvSpPr>
            <a:spLocks/>
          </p:cNvSpPr>
          <p:nvPr/>
        </p:nvSpPr>
        <p:spPr bwMode="auto">
          <a:xfrm rot="10800000">
            <a:off x="5948169" y="1650023"/>
            <a:ext cx="688585" cy="3920132"/>
          </a:xfrm>
          <a:custGeom>
            <a:avLst/>
            <a:gdLst>
              <a:gd name="T0" fmla="*/ 353 w 571"/>
              <a:gd name="T1" fmla="*/ 0 h 2272"/>
              <a:gd name="T2" fmla="*/ 360 w 571"/>
              <a:gd name="T3" fmla="*/ 1877 h 2272"/>
              <a:gd name="T4" fmla="*/ 571 w 571"/>
              <a:gd name="T5" fmla="*/ 1876 h 2272"/>
              <a:gd name="T6" fmla="*/ 270 w 571"/>
              <a:gd name="T7" fmla="*/ 2272 h 2272"/>
              <a:gd name="T8" fmla="*/ 0 w 571"/>
              <a:gd name="T9" fmla="*/ 1874 h 2272"/>
              <a:gd name="T10" fmla="*/ 188 w 571"/>
              <a:gd name="T11" fmla="*/ 1873 h 2272"/>
              <a:gd name="T12" fmla="*/ 177 w 571"/>
              <a:gd name="T13" fmla="*/ 504 h 2272"/>
              <a:gd name="T14" fmla="*/ 353 w 571"/>
              <a:gd name="T15" fmla="*/ 0 h 2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1" h="2272">
                <a:moveTo>
                  <a:pt x="353" y="0"/>
                </a:moveTo>
                <a:cubicBezTo>
                  <a:pt x="353" y="575"/>
                  <a:pt x="363" y="1039"/>
                  <a:pt x="360" y="1877"/>
                </a:cubicBezTo>
                <a:cubicBezTo>
                  <a:pt x="490" y="1874"/>
                  <a:pt x="437" y="1878"/>
                  <a:pt x="571" y="1876"/>
                </a:cubicBezTo>
                <a:cubicBezTo>
                  <a:pt x="495" y="1972"/>
                  <a:pt x="270" y="2272"/>
                  <a:pt x="270" y="2272"/>
                </a:cubicBezTo>
                <a:cubicBezTo>
                  <a:pt x="0" y="1874"/>
                  <a:pt x="0" y="1874"/>
                  <a:pt x="0" y="1874"/>
                </a:cubicBezTo>
                <a:cubicBezTo>
                  <a:pt x="0" y="1874"/>
                  <a:pt x="114" y="1871"/>
                  <a:pt x="188" y="1873"/>
                </a:cubicBezTo>
                <a:cubicBezTo>
                  <a:pt x="181" y="1342"/>
                  <a:pt x="185" y="986"/>
                  <a:pt x="177" y="504"/>
                </a:cubicBezTo>
                <a:cubicBezTo>
                  <a:pt x="235" y="368"/>
                  <a:pt x="322" y="184"/>
                  <a:pt x="3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7" name="TextBox 26">
            <a:extLst>
              <a:ext uri="{FF2B5EF4-FFF2-40B4-BE49-F238E27FC236}">
                <a16:creationId xmlns:a16="http://schemas.microsoft.com/office/drawing/2014/main" id="{7CF3A856-2B03-0AD0-3C16-D05F1B4E4B1A}"/>
              </a:ext>
            </a:extLst>
          </p:cNvPr>
          <p:cNvSpPr txBox="1"/>
          <p:nvPr/>
        </p:nvSpPr>
        <p:spPr>
          <a:xfrm>
            <a:off x="1092178" y="2202457"/>
            <a:ext cx="3785937" cy="614079"/>
          </a:xfrm>
          <a:prstGeom prst="rect">
            <a:avLst/>
          </a:prstGeom>
          <a:noFill/>
          <a:ln>
            <a:noFill/>
          </a:ln>
          <a:effectLst>
            <a:innerShdw blurRad="63500" dist="50800" dir="13500000">
              <a:prstClr val="black">
                <a:alpha val="50000"/>
              </a:prstClr>
            </a:innerShdw>
          </a:effectLst>
        </p:spPr>
        <p:txBody>
          <a:bodyPr wrap="square" rtlCol="0">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Reducing research costs and time</a:t>
            </a:r>
          </a:p>
        </p:txBody>
      </p:sp>
      <p:sp>
        <p:nvSpPr>
          <p:cNvPr id="28" name="TextBox 27">
            <a:extLst>
              <a:ext uri="{FF2B5EF4-FFF2-40B4-BE49-F238E27FC236}">
                <a16:creationId xmlns:a16="http://schemas.microsoft.com/office/drawing/2014/main" id="{2570BBFB-8E2B-5CBC-45C1-17E97CA30980}"/>
              </a:ext>
            </a:extLst>
          </p:cNvPr>
          <p:cNvSpPr txBox="1"/>
          <p:nvPr/>
        </p:nvSpPr>
        <p:spPr>
          <a:xfrm>
            <a:off x="9376919" y="3230694"/>
            <a:ext cx="2711764" cy="1481496"/>
          </a:xfrm>
          <a:prstGeom prst="rect">
            <a:avLst/>
          </a:prstGeom>
          <a:noFill/>
          <a:ln>
            <a:noFill/>
          </a:ln>
          <a:effectLst>
            <a:innerShdw blurRad="63500" dist="50800" dir="13500000">
              <a:prstClr val="black">
                <a:alpha val="50000"/>
              </a:prstClr>
            </a:innerShdw>
          </a:effectLst>
        </p:spPr>
        <p:txBody>
          <a:bodyPr wrap="square" rtlCol="0">
            <a:spAutoFit/>
          </a:bodyPr>
          <a:lstStyle/>
          <a:p>
            <a:pPr>
              <a:lnSpc>
                <a:spcPct val="200000"/>
              </a:lnSpc>
            </a:pPr>
            <a:r>
              <a:rPr lang="en-US" dirty="0">
                <a:solidFill>
                  <a:schemeClr val="bg1"/>
                </a:solidFill>
                <a:latin typeface="Times New Roman" panose="02020603050405020304" pitchFamily="18" charset="0"/>
                <a:cs typeface="Times New Roman" panose="02020603050405020304" pitchFamily="18" charset="0"/>
              </a:rPr>
              <a:t>Possibility of simulation and virtual intervention</a:t>
            </a:r>
          </a:p>
          <a:p>
            <a:pPr algn="ctr" rtl="1">
              <a:lnSpc>
                <a:spcPts val="2446"/>
              </a:lnSpc>
            </a:pPr>
            <a:endParaRPr lang="en-US" b="1" kern="500" spc="-98" dirty="0">
              <a:ln w="15875">
                <a:noFill/>
                <a:round/>
              </a:ln>
              <a:solidFill>
                <a:schemeClr val="bg1"/>
              </a:solidFill>
              <a:latin typeface="Century Gothic" panose="020B0502020202020204" pitchFamily="34" charset="0"/>
              <a:ea typeface="Roboto" panose="02000000000000000000" pitchFamily="2" charset="0"/>
              <a:cs typeface="B Nazanin" panose="00000400000000000000" pitchFamily="2" charset="-78"/>
            </a:endParaRPr>
          </a:p>
        </p:txBody>
      </p:sp>
      <p:sp>
        <p:nvSpPr>
          <p:cNvPr id="29" name="TextBox 28">
            <a:extLst>
              <a:ext uri="{FF2B5EF4-FFF2-40B4-BE49-F238E27FC236}">
                <a16:creationId xmlns:a16="http://schemas.microsoft.com/office/drawing/2014/main" id="{F1CF5D67-50F3-FAD9-90F9-C8B4734F19C0}"/>
              </a:ext>
            </a:extLst>
          </p:cNvPr>
          <p:cNvSpPr txBox="1"/>
          <p:nvPr/>
        </p:nvSpPr>
        <p:spPr>
          <a:xfrm>
            <a:off x="4479255" y="760041"/>
            <a:ext cx="3866590" cy="614079"/>
          </a:xfrm>
          <a:prstGeom prst="rect">
            <a:avLst/>
          </a:prstGeom>
          <a:noFill/>
          <a:ln>
            <a:noFill/>
          </a:ln>
          <a:effectLst>
            <a:innerShdw blurRad="63500" dist="50800" dir="13500000">
              <a:prstClr val="black">
                <a:alpha val="50000"/>
              </a:prstClr>
            </a:innerShdw>
          </a:effectLst>
        </p:spPr>
        <p:txBody>
          <a:bodyPr wrap="square" rtlCol="0">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Predicting microbial functions</a:t>
            </a:r>
          </a:p>
        </p:txBody>
      </p:sp>
      <p:sp>
        <p:nvSpPr>
          <p:cNvPr id="30" name="TextBox 29">
            <a:extLst>
              <a:ext uri="{FF2B5EF4-FFF2-40B4-BE49-F238E27FC236}">
                <a16:creationId xmlns:a16="http://schemas.microsoft.com/office/drawing/2014/main" id="{2A87D998-6E60-14C5-DE65-2C4305A93701}"/>
              </a:ext>
            </a:extLst>
          </p:cNvPr>
          <p:cNvSpPr txBox="1"/>
          <p:nvPr/>
        </p:nvSpPr>
        <p:spPr>
          <a:xfrm>
            <a:off x="7706807" y="1829848"/>
            <a:ext cx="3340224" cy="614079"/>
          </a:xfrm>
          <a:prstGeom prst="rect">
            <a:avLst/>
          </a:prstGeom>
          <a:noFill/>
          <a:ln>
            <a:noFill/>
          </a:ln>
          <a:effectLst>
            <a:innerShdw blurRad="63500" dist="50800" dir="13500000">
              <a:prstClr val="black">
                <a:alpha val="50000"/>
              </a:prstClr>
            </a:innerShdw>
          </a:effectLst>
        </p:spPr>
        <p:txBody>
          <a:bodyPr wrap="square" rtlCol="0">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Supporting precision medicine</a:t>
            </a:r>
          </a:p>
        </p:txBody>
      </p:sp>
      <p:sp>
        <p:nvSpPr>
          <p:cNvPr id="31" name="TextBox 30">
            <a:extLst>
              <a:ext uri="{FF2B5EF4-FFF2-40B4-BE49-F238E27FC236}">
                <a16:creationId xmlns:a16="http://schemas.microsoft.com/office/drawing/2014/main" id="{998A8A94-35A4-2572-C7C8-1830696048CF}"/>
              </a:ext>
            </a:extLst>
          </p:cNvPr>
          <p:cNvSpPr txBox="1"/>
          <p:nvPr/>
        </p:nvSpPr>
        <p:spPr>
          <a:xfrm>
            <a:off x="1351886" y="3749285"/>
            <a:ext cx="3045576" cy="1229632"/>
          </a:xfrm>
          <a:prstGeom prst="rect">
            <a:avLst/>
          </a:prstGeom>
          <a:noFill/>
          <a:ln>
            <a:noFill/>
          </a:ln>
          <a:effectLst>
            <a:innerShdw blurRad="63500" dist="50800" dir="13500000">
              <a:prstClr val="black">
                <a:alpha val="50000"/>
              </a:prstClr>
            </a:innerShdw>
          </a:effectLst>
        </p:spPr>
        <p:txBody>
          <a:bodyPr wrap="square" rtlCol="0">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Analyzing large and complex data</a:t>
            </a:r>
          </a:p>
        </p:txBody>
      </p:sp>
      <p:sp>
        <p:nvSpPr>
          <p:cNvPr id="32" name="Rectangle: Rounded Corners 31">
            <a:extLst>
              <a:ext uri="{FF2B5EF4-FFF2-40B4-BE49-F238E27FC236}">
                <a16:creationId xmlns:a16="http://schemas.microsoft.com/office/drawing/2014/main" id="{5DC42154-3A82-C682-B064-03DC97DE29B5}"/>
              </a:ext>
            </a:extLst>
          </p:cNvPr>
          <p:cNvSpPr/>
          <p:nvPr/>
        </p:nvSpPr>
        <p:spPr>
          <a:xfrm>
            <a:off x="6754972" y="5894490"/>
            <a:ext cx="182115" cy="2608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34472B50-00C8-1989-7BFC-6F5BF6FA7FB2}"/>
              </a:ext>
            </a:extLst>
          </p:cNvPr>
          <p:cNvSpPr/>
          <p:nvPr/>
        </p:nvSpPr>
        <p:spPr>
          <a:xfrm>
            <a:off x="7191070" y="5896992"/>
            <a:ext cx="182115" cy="260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34" name="TextBox 33">
            <a:extLst>
              <a:ext uri="{FF2B5EF4-FFF2-40B4-BE49-F238E27FC236}">
                <a16:creationId xmlns:a16="http://schemas.microsoft.com/office/drawing/2014/main" id="{009E3704-25A2-276F-61E3-AA7AD0B5BD48}"/>
              </a:ext>
            </a:extLst>
          </p:cNvPr>
          <p:cNvSpPr txBox="1"/>
          <p:nvPr/>
        </p:nvSpPr>
        <p:spPr>
          <a:xfrm>
            <a:off x="3857506" y="95476"/>
            <a:ext cx="4104829"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Advantage</a:t>
            </a:r>
          </a:p>
        </p:txBody>
      </p:sp>
      <p:grpSp>
        <p:nvGrpSpPr>
          <p:cNvPr id="2" name="Group 1">
            <a:extLst>
              <a:ext uri="{FF2B5EF4-FFF2-40B4-BE49-F238E27FC236}">
                <a16:creationId xmlns:a16="http://schemas.microsoft.com/office/drawing/2014/main" id="{C1BC1724-658B-0D6D-2F39-3AA901B4AEB1}"/>
              </a:ext>
            </a:extLst>
          </p:cNvPr>
          <p:cNvGrpSpPr/>
          <p:nvPr/>
        </p:nvGrpSpPr>
        <p:grpSpPr>
          <a:xfrm>
            <a:off x="-21492212" y="6145495"/>
            <a:ext cx="35985247" cy="633324"/>
            <a:chOff x="-6537557" y="6029345"/>
            <a:chExt cx="35985247" cy="633324"/>
          </a:xfrm>
        </p:grpSpPr>
        <p:grpSp>
          <p:nvGrpSpPr>
            <p:cNvPr id="3" name="Group 2">
              <a:extLst>
                <a:ext uri="{FF2B5EF4-FFF2-40B4-BE49-F238E27FC236}">
                  <a16:creationId xmlns:a16="http://schemas.microsoft.com/office/drawing/2014/main" id="{B15D2F44-441F-3145-545C-D16205C1CD4A}"/>
                </a:ext>
              </a:extLst>
            </p:cNvPr>
            <p:cNvGrpSpPr/>
            <p:nvPr/>
          </p:nvGrpSpPr>
          <p:grpSpPr>
            <a:xfrm>
              <a:off x="-6537557" y="6063914"/>
              <a:ext cx="24007410" cy="598755"/>
              <a:chOff x="-6537557" y="6063914"/>
              <a:chExt cx="24007410" cy="598755"/>
            </a:xfrm>
          </p:grpSpPr>
          <p:sp>
            <p:nvSpPr>
              <p:cNvPr id="54" name="Oval 53">
                <a:extLst>
                  <a:ext uri="{FF2B5EF4-FFF2-40B4-BE49-F238E27FC236}">
                    <a16:creationId xmlns:a16="http://schemas.microsoft.com/office/drawing/2014/main" id="{7A8C63C5-1EEA-C148-09DC-D154E01002E5}"/>
                  </a:ext>
                </a:extLst>
              </p:cNvPr>
              <p:cNvSpPr/>
              <p:nvPr/>
            </p:nvSpPr>
            <p:spPr>
              <a:xfrm>
                <a:off x="5640415" y="606391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Eurostile BQ" pitchFamily="50" charset="0"/>
                  </a:rPr>
                  <a:t>21</a:t>
                </a:r>
                <a:endParaRPr lang="en-IN" sz="2000" dirty="0">
                  <a:latin typeface="Eurostile BQ" pitchFamily="50" charset="0"/>
                </a:endParaRPr>
              </a:p>
            </p:txBody>
          </p:sp>
          <p:grpSp>
            <p:nvGrpSpPr>
              <p:cNvPr id="55" name="Group 54">
                <a:extLst>
                  <a:ext uri="{FF2B5EF4-FFF2-40B4-BE49-F238E27FC236}">
                    <a16:creationId xmlns:a16="http://schemas.microsoft.com/office/drawing/2014/main" id="{9821F357-457A-77E6-668C-DD61CBDAAF36}"/>
                  </a:ext>
                </a:extLst>
              </p:cNvPr>
              <p:cNvGrpSpPr/>
              <p:nvPr/>
            </p:nvGrpSpPr>
            <p:grpSpPr>
              <a:xfrm>
                <a:off x="-6537557" y="6063914"/>
                <a:ext cx="24007410" cy="598755"/>
                <a:chOff x="-6537557" y="6063914"/>
                <a:chExt cx="24007410" cy="598755"/>
              </a:xfrm>
            </p:grpSpPr>
            <p:sp>
              <p:nvSpPr>
                <p:cNvPr id="56" name="Oval 55">
                  <a:extLst>
                    <a:ext uri="{FF2B5EF4-FFF2-40B4-BE49-F238E27FC236}">
                      <a16:creationId xmlns:a16="http://schemas.microsoft.com/office/drawing/2014/main" id="{39212942-5F1E-9737-4DB4-9B2B6B23DE6A}"/>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22</a:t>
                  </a:r>
                  <a:endParaRPr lang="en-IN" dirty="0">
                    <a:latin typeface="Eurostile BQ" pitchFamily="50" charset="0"/>
                  </a:endParaRPr>
                </a:p>
              </p:txBody>
            </p:sp>
            <p:sp>
              <p:nvSpPr>
                <p:cNvPr id="57" name="Oval 56">
                  <a:extLst>
                    <a:ext uri="{FF2B5EF4-FFF2-40B4-BE49-F238E27FC236}">
                      <a16:creationId xmlns:a16="http://schemas.microsoft.com/office/drawing/2014/main" id="{94A7B26A-528E-EE56-4314-8B9977AEF715}"/>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Eurostile BQ" pitchFamily="50" charset="0"/>
                    </a:rPr>
                    <a:t>23</a:t>
                  </a:r>
                  <a:endParaRPr lang="en-IN" sz="1600" dirty="0">
                    <a:latin typeface="Eurostile BQ" pitchFamily="50" charset="0"/>
                  </a:endParaRPr>
                </a:p>
              </p:txBody>
            </p:sp>
            <p:sp>
              <p:nvSpPr>
                <p:cNvPr id="58" name="Oval 57">
                  <a:extLst>
                    <a:ext uri="{FF2B5EF4-FFF2-40B4-BE49-F238E27FC236}">
                      <a16:creationId xmlns:a16="http://schemas.microsoft.com/office/drawing/2014/main" id="{3E011A1B-F0FD-92F0-6217-EF5C287DB6BC}"/>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24</a:t>
                  </a:r>
                </a:p>
              </p:txBody>
            </p:sp>
            <p:grpSp>
              <p:nvGrpSpPr>
                <p:cNvPr id="59" name="Group 58">
                  <a:extLst>
                    <a:ext uri="{FF2B5EF4-FFF2-40B4-BE49-F238E27FC236}">
                      <a16:creationId xmlns:a16="http://schemas.microsoft.com/office/drawing/2014/main" id="{F976C4EB-615C-3281-C890-3126E3D0A87D}"/>
                    </a:ext>
                  </a:extLst>
                </p:cNvPr>
                <p:cNvGrpSpPr/>
                <p:nvPr/>
              </p:nvGrpSpPr>
              <p:grpSpPr>
                <a:xfrm>
                  <a:off x="6381955" y="6293697"/>
                  <a:ext cx="2125575" cy="208552"/>
                  <a:chOff x="1058779" y="5189615"/>
                  <a:chExt cx="2125575" cy="208552"/>
                </a:xfrm>
              </p:grpSpPr>
              <p:sp>
                <p:nvSpPr>
                  <p:cNvPr id="113" name="Oval 112">
                    <a:extLst>
                      <a:ext uri="{FF2B5EF4-FFF2-40B4-BE49-F238E27FC236}">
                        <a16:creationId xmlns:a16="http://schemas.microsoft.com/office/drawing/2014/main" id="{48BF1E85-90D3-E821-D525-EB78D99B7B0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a:extLst>
                      <a:ext uri="{FF2B5EF4-FFF2-40B4-BE49-F238E27FC236}">
                        <a16:creationId xmlns:a16="http://schemas.microsoft.com/office/drawing/2014/main" id="{9A7AC22F-D910-19E3-9590-17719D912EA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a:extLst>
                      <a:ext uri="{FF2B5EF4-FFF2-40B4-BE49-F238E27FC236}">
                        <a16:creationId xmlns:a16="http://schemas.microsoft.com/office/drawing/2014/main" id="{C04A4F47-CF2A-7535-7FAD-D48C53E5B26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Oval 115">
                    <a:extLst>
                      <a:ext uri="{FF2B5EF4-FFF2-40B4-BE49-F238E27FC236}">
                        <a16:creationId xmlns:a16="http://schemas.microsoft.com/office/drawing/2014/main" id="{C3BB57D9-38E2-95D2-A448-B1C9AC0D6C0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Oval 116">
                    <a:extLst>
                      <a:ext uri="{FF2B5EF4-FFF2-40B4-BE49-F238E27FC236}">
                        <a16:creationId xmlns:a16="http://schemas.microsoft.com/office/drawing/2014/main" id="{69A2DDF5-D47B-7867-7179-6F3EC7B0EFE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Oval 117">
                    <a:extLst>
                      <a:ext uri="{FF2B5EF4-FFF2-40B4-BE49-F238E27FC236}">
                        <a16:creationId xmlns:a16="http://schemas.microsoft.com/office/drawing/2014/main" id="{D326DE44-ED0E-99CA-E415-F74760C6344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0" name="Group 59">
                  <a:extLst>
                    <a:ext uri="{FF2B5EF4-FFF2-40B4-BE49-F238E27FC236}">
                      <a16:creationId xmlns:a16="http://schemas.microsoft.com/office/drawing/2014/main" id="{E269FE13-E916-FA09-7625-9E94CB45D0B9}"/>
                    </a:ext>
                  </a:extLst>
                </p:cNvPr>
                <p:cNvGrpSpPr/>
                <p:nvPr/>
              </p:nvGrpSpPr>
              <p:grpSpPr>
                <a:xfrm>
                  <a:off x="9372200" y="6293697"/>
                  <a:ext cx="2125575" cy="208552"/>
                  <a:chOff x="1058779" y="5189615"/>
                  <a:chExt cx="2125575" cy="208552"/>
                </a:xfrm>
              </p:grpSpPr>
              <p:sp>
                <p:nvSpPr>
                  <p:cNvPr id="107" name="Oval 106">
                    <a:extLst>
                      <a:ext uri="{FF2B5EF4-FFF2-40B4-BE49-F238E27FC236}">
                        <a16:creationId xmlns:a16="http://schemas.microsoft.com/office/drawing/2014/main" id="{5BE24C91-F8A8-FE7B-BB8F-2FB7B28BD11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Oval 107">
                    <a:extLst>
                      <a:ext uri="{FF2B5EF4-FFF2-40B4-BE49-F238E27FC236}">
                        <a16:creationId xmlns:a16="http://schemas.microsoft.com/office/drawing/2014/main" id="{9EBC4F83-0CFF-490B-87DE-805EFC5D659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Oval 108">
                    <a:extLst>
                      <a:ext uri="{FF2B5EF4-FFF2-40B4-BE49-F238E27FC236}">
                        <a16:creationId xmlns:a16="http://schemas.microsoft.com/office/drawing/2014/main" id="{510CFF5A-1FB1-EDCD-FEE6-7ED67D2B46E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Oval 109">
                    <a:extLst>
                      <a:ext uri="{FF2B5EF4-FFF2-40B4-BE49-F238E27FC236}">
                        <a16:creationId xmlns:a16="http://schemas.microsoft.com/office/drawing/2014/main" id="{5A77DD47-3920-2888-F14C-59DF967D53F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Oval 110">
                    <a:extLst>
                      <a:ext uri="{FF2B5EF4-FFF2-40B4-BE49-F238E27FC236}">
                        <a16:creationId xmlns:a16="http://schemas.microsoft.com/office/drawing/2014/main" id="{10B13C9F-2E88-C92F-BE82-48AA4FE025A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Oval 111">
                    <a:extLst>
                      <a:ext uri="{FF2B5EF4-FFF2-40B4-BE49-F238E27FC236}">
                        <a16:creationId xmlns:a16="http://schemas.microsoft.com/office/drawing/2014/main" id="{5C507961-4C1D-21EA-4F88-42605380065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1" name="Group 60">
                  <a:extLst>
                    <a:ext uri="{FF2B5EF4-FFF2-40B4-BE49-F238E27FC236}">
                      <a16:creationId xmlns:a16="http://schemas.microsoft.com/office/drawing/2014/main" id="{4E98FB1F-19E2-7FF7-EE00-AF5BDCD573A4}"/>
                    </a:ext>
                  </a:extLst>
                </p:cNvPr>
                <p:cNvGrpSpPr/>
                <p:nvPr/>
              </p:nvGrpSpPr>
              <p:grpSpPr>
                <a:xfrm>
                  <a:off x="12354031" y="6293692"/>
                  <a:ext cx="2125575" cy="208552"/>
                  <a:chOff x="1058779" y="5189615"/>
                  <a:chExt cx="2125575" cy="208552"/>
                </a:xfrm>
              </p:grpSpPr>
              <p:sp>
                <p:nvSpPr>
                  <p:cNvPr id="101" name="Oval 100">
                    <a:extLst>
                      <a:ext uri="{FF2B5EF4-FFF2-40B4-BE49-F238E27FC236}">
                        <a16:creationId xmlns:a16="http://schemas.microsoft.com/office/drawing/2014/main" id="{CEAB8591-7C7A-1780-F851-B1640FC4BEB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D319C0BF-FD1B-78A1-06C3-2CEF72F3117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8DDA6435-3159-28F7-CEE1-3361FF370E7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23A07A04-4707-DDE5-3B9C-0F2FC640F82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451F725D-1F81-3F91-ED15-5589D07FB58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16C8DE8A-1417-A875-CDC7-7C789E4B831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2" name="Group 61">
                  <a:extLst>
                    <a:ext uri="{FF2B5EF4-FFF2-40B4-BE49-F238E27FC236}">
                      <a16:creationId xmlns:a16="http://schemas.microsoft.com/office/drawing/2014/main" id="{4CC4788D-D0D5-4A3C-1BA7-13189CE34DC8}"/>
                    </a:ext>
                  </a:extLst>
                </p:cNvPr>
                <p:cNvGrpSpPr/>
                <p:nvPr/>
              </p:nvGrpSpPr>
              <p:grpSpPr>
                <a:xfrm>
                  <a:off x="15344278" y="6293687"/>
                  <a:ext cx="2125575" cy="208552"/>
                  <a:chOff x="1058779" y="5189615"/>
                  <a:chExt cx="2125575" cy="208552"/>
                </a:xfrm>
              </p:grpSpPr>
              <p:sp>
                <p:nvSpPr>
                  <p:cNvPr id="95" name="Oval 94">
                    <a:extLst>
                      <a:ext uri="{FF2B5EF4-FFF2-40B4-BE49-F238E27FC236}">
                        <a16:creationId xmlns:a16="http://schemas.microsoft.com/office/drawing/2014/main" id="{C3DF9818-42FB-20C4-A67E-260DD22D91E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5CDE3A33-CA86-45D6-18EA-34F7C4F9EF7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38EC99A8-8680-7873-AEA0-F04B276905A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B88F7309-1C30-7C57-CA77-D1E30375322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20A4067F-61E3-B9A5-49EE-00D1FFAAF1F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4BC9EB61-149B-2605-F263-3FBB3D3D08A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3" name="Oval 62">
                  <a:extLst>
                    <a:ext uri="{FF2B5EF4-FFF2-40B4-BE49-F238E27FC236}">
                      <a16:creationId xmlns:a16="http://schemas.microsoft.com/office/drawing/2014/main" id="{EBF28A21-9278-016C-0474-AEAC0D6FF89E}"/>
                    </a:ext>
                  </a:extLst>
                </p:cNvPr>
                <p:cNvSpPr/>
                <p:nvPr/>
              </p:nvSpPr>
              <p:spPr>
                <a:xfrm>
                  <a:off x="-6537557"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64" name="Oval 63">
                  <a:extLst>
                    <a:ext uri="{FF2B5EF4-FFF2-40B4-BE49-F238E27FC236}">
                      <a16:creationId xmlns:a16="http://schemas.microsoft.com/office/drawing/2014/main" id="{D9EB4204-A112-7188-47A5-495AB9A7E468}"/>
                    </a:ext>
                  </a:extLst>
                </p:cNvPr>
                <p:cNvSpPr/>
                <p:nvPr/>
              </p:nvSpPr>
              <p:spPr>
                <a:xfrm>
                  <a:off x="-3545705" y="606391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18</a:t>
                  </a:r>
                  <a:endParaRPr lang="en-IN" dirty="0">
                    <a:latin typeface="Eurostile BQ" pitchFamily="50" charset="0"/>
                  </a:endParaRPr>
                </a:p>
              </p:txBody>
            </p:sp>
            <p:sp>
              <p:nvSpPr>
                <p:cNvPr id="65" name="Oval 64">
                  <a:extLst>
                    <a:ext uri="{FF2B5EF4-FFF2-40B4-BE49-F238E27FC236}">
                      <a16:creationId xmlns:a16="http://schemas.microsoft.com/office/drawing/2014/main" id="{3BDE16DE-8A55-E1C2-7E02-DE0405732B15}"/>
                    </a:ext>
                  </a:extLst>
                </p:cNvPr>
                <p:cNvSpPr/>
                <p:nvPr/>
              </p:nvSpPr>
              <p:spPr>
                <a:xfrm>
                  <a:off x="-553853" y="6069111"/>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19</a:t>
                  </a:r>
                  <a:endParaRPr lang="en-IN" dirty="0">
                    <a:latin typeface="Eurostile BQ" pitchFamily="50" charset="0"/>
                  </a:endParaRPr>
                </a:p>
              </p:txBody>
            </p:sp>
            <p:sp>
              <p:nvSpPr>
                <p:cNvPr id="66" name="Oval 65">
                  <a:extLst>
                    <a:ext uri="{FF2B5EF4-FFF2-40B4-BE49-F238E27FC236}">
                      <a16:creationId xmlns:a16="http://schemas.microsoft.com/office/drawing/2014/main" id="{17CF6AFB-8561-1729-E4DE-379F94E5BB3F}"/>
                    </a:ext>
                  </a:extLst>
                </p:cNvPr>
                <p:cNvSpPr/>
                <p:nvPr/>
              </p:nvSpPr>
              <p:spPr>
                <a:xfrm>
                  <a:off x="2447938" y="6063914"/>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20</a:t>
                  </a:r>
                  <a:endParaRPr lang="en-IN" dirty="0">
                    <a:latin typeface="Eurostile BQ" pitchFamily="50" charset="0"/>
                  </a:endParaRPr>
                </a:p>
              </p:txBody>
            </p:sp>
            <p:grpSp>
              <p:nvGrpSpPr>
                <p:cNvPr id="67" name="Group 66">
                  <a:extLst>
                    <a:ext uri="{FF2B5EF4-FFF2-40B4-BE49-F238E27FC236}">
                      <a16:creationId xmlns:a16="http://schemas.microsoft.com/office/drawing/2014/main" id="{FA762CD3-01B4-302D-552A-3BC37536F0A5}"/>
                    </a:ext>
                  </a:extLst>
                </p:cNvPr>
                <p:cNvGrpSpPr/>
                <p:nvPr/>
              </p:nvGrpSpPr>
              <p:grpSpPr>
                <a:xfrm>
                  <a:off x="-5807639" y="6293697"/>
                  <a:ext cx="2125575" cy="208552"/>
                  <a:chOff x="1058779" y="5189615"/>
                  <a:chExt cx="2125575" cy="208552"/>
                </a:xfrm>
              </p:grpSpPr>
              <p:sp>
                <p:nvSpPr>
                  <p:cNvPr id="89" name="Oval 88">
                    <a:extLst>
                      <a:ext uri="{FF2B5EF4-FFF2-40B4-BE49-F238E27FC236}">
                        <a16:creationId xmlns:a16="http://schemas.microsoft.com/office/drawing/2014/main" id="{63A5AAD1-1347-EDD4-6790-67FFD26F795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52D382DE-FC18-8DD6-06B7-3506626A4EC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261BBE3C-82D4-0B94-C1B2-302FB35EE83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9B7F53C4-3BA6-CB86-A272-B14F69139E2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11B05541-26E7-56EB-6BC3-792264DAEC7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84D744D4-5375-2102-169E-1EBED40D39C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8" name="Group 67">
                  <a:extLst>
                    <a:ext uri="{FF2B5EF4-FFF2-40B4-BE49-F238E27FC236}">
                      <a16:creationId xmlns:a16="http://schemas.microsoft.com/office/drawing/2014/main" id="{383AC76C-84E6-3F76-2830-CB6988200F9F}"/>
                    </a:ext>
                  </a:extLst>
                </p:cNvPr>
                <p:cNvGrpSpPr/>
                <p:nvPr/>
              </p:nvGrpSpPr>
              <p:grpSpPr>
                <a:xfrm>
                  <a:off x="-2817394" y="6293697"/>
                  <a:ext cx="2125575" cy="208552"/>
                  <a:chOff x="1058779" y="5189615"/>
                  <a:chExt cx="2125575" cy="208552"/>
                </a:xfrm>
              </p:grpSpPr>
              <p:sp>
                <p:nvSpPr>
                  <p:cNvPr id="83" name="Oval 82">
                    <a:extLst>
                      <a:ext uri="{FF2B5EF4-FFF2-40B4-BE49-F238E27FC236}">
                        <a16:creationId xmlns:a16="http://schemas.microsoft.com/office/drawing/2014/main" id="{8053FFA7-C303-EEED-C8B1-13F88362B80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34870B64-AD94-EF81-CEE1-8FF8228BC04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95798B7D-D3EE-C936-CC55-C88B9EB0045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34B81D4F-A6BB-7624-CC7C-19B6489B75E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A8DC586F-CF94-77DB-1BA4-D78993039A0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46512499-08B2-04CD-5C74-BB7EFA86309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9" name="Group 68">
                  <a:extLst>
                    <a:ext uri="{FF2B5EF4-FFF2-40B4-BE49-F238E27FC236}">
                      <a16:creationId xmlns:a16="http://schemas.microsoft.com/office/drawing/2014/main" id="{104BF260-C8A6-C4DD-0D9E-45E52B3407F8}"/>
                    </a:ext>
                  </a:extLst>
                </p:cNvPr>
                <p:cNvGrpSpPr/>
                <p:nvPr/>
              </p:nvGrpSpPr>
              <p:grpSpPr>
                <a:xfrm>
                  <a:off x="164437" y="6293692"/>
                  <a:ext cx="2125575" cy="208552"/>
                  <a:chOff x="1058779" y="5189615"/>
                  <a:chExt cx="2125575" cy="208552"/>
                </a:xfrm>
              </p:grpSpPr>
              <p:sp>
                <p:nvSpPr>
                  <p:cNvPr id="77" name="Oval 76">
                    <a:extLst>
                      <a:ext uri="{FF2B5EF4-FFF2-40B4-BE49-F238E27FC236}">
                        <a16:creationId xmlns:a16="http://schemas.microsoft.com/office/drawing/2014/main" id="{FB598A7C-1ADA-6D2F-41F3-819916A1F2B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BF2AC7FF-2E84-19CE-B4FA-FCBA65F2B24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38741AB2-CB81-3505-68C7-F1E1F267217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B45CCCFE-57E5-3BF9-CD8F-1CD4214F713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EF060F3A-D084-B17F-661A-6653B7EBF77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0764A6C3-A6FD-1F6C-9E70-554631FF916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0" name="Group 69">
                  <a:extLst>
                    <a:ext uri="{FF2B5EF4-FFF2-40B4-BE49-F238E27FC236}">
                      <a16:creationId xmlns:a16="http://schemas.microsoft.com/office/drawing/2014/main" id="{FD6AC188-44E5-8070-4730-8C3A8ADB3C78}"/>
                    </a:ext>
                  </a:extLst>
                </p:cNvPr>
                <p:cNvGrpSpPr/>
                <p:nvPr/>
              </p:nvGrpSpPr>
              <p:grpSpPr>
                <a:xfrm>
                  <a:off x="3154684" y="6293687"/>
                  <a:ext cx="2125575" cy="208552"/>
                  <a:chOff x="1058779" y="5189615"/>
                  <a:chExt cx="2125575" cy="208552"/>
                </a:xfrm>
              </p:grpSpPr>
              <p:sp>
                <p:nvSpPr>
                  <p:cNvPr id="71" name="Oval 70">
                    <a:extLst>
                      <a:ext uri="{FF2B5EF4-FFF2-40B4-BE49-F238E27FC236}">
                        <a16:creationId xmlns:a16="http://schemas.microsoft.com/office/drawing/2014/main" id="{F8E9D580-41D0-B189-E4AA-7B9C6C5D6EF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2563319B-D9D6-DA47-C3BC-6D3ABB7518A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D59FEE85-FEFE-B163-38F1-D8F5589359B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7445A40E-4E9B-4864-2F9E-C7BF92F4055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1D06C0A0-9DD7-EE15-AEE5-477C6CE9FF5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BC422947-956B-826D-E746-305376B3975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4" name="Group 3">
              <a:extLst>
                <a:ext uri="{FF2B5EF4-FFF2-40B4-BE49-F238E27FC236}">
                  <a16:creationId xmlns:a16="http://schemas.microsoft.com/office/drawing/2014/main" id="{57F0BF8E-2CEE-38FC-9184-37A201C83104}"/>
                </a:ext>
              </a:extLst>
            </p:cNvPr>
            <p:cNvGrpSpPr/>
            <p:nvPr/>
          </p:nvGrpSpPr>
          <p:grpSpPr>
            <a:xfrm>
              <a:off x="17629874" y="6029345"/>
              <a:ext cx="11817816" cy="628117"/>
              <a:chOff x="17629874" y="6029345"/>
              <a:chExt cx="11817816" cy="628117"/>
            </a:xfrm>
          </p:grpSpPr>
          <p:sp>
            <p:nvSpPr>
              <p:cNvPr id="5" name="Oval 4">
                <a:extLst>
                  <a:ext uri="{FF2B5EF4-FFF2-40B4-BE49-F238E27FC236}">
                    <a16:creationId xmlns:a16="http://schemas.microsoft.com/office/drawing/2014/main" id="{B0F864CC-455D-F60E-8650-5013363F399B}"/>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6" name="Oval 5">
                <a:extLst>
                  <a:ext uri="{FF2B5EF4-FFF2-40B4-BE49-F238E27FC236}">
                    <a16:creationId xmlns:a16="http://schemas.microsoft.com/office/drawing/2014/main" id="{3C3C9C79-D061-F95F-0F18-D73021548A1A}"/>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7" name="Oval 6">
                <a:extLst>
                  <a:ext uri="{FF2B5EF4-FFF2-40B4-BE49-F238E27FC236}">
                    <a16:creationId xmlns:a16="http://schemas.microsoft.com/office/drawing/2014/main" id="{25E6CF2F-4758-CD7A-D867-D88B5E00FE58}"/>
                  </a:ext>
                </a:extLst>
              </p:cNvPr>
              <p:cNvSpPr/>
              <p:nvPr/>
            </p:nvSpPr>
            <p:spPr>
              <a:xfrm>
                <a:off x="23593700" y="6029345"/>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8" name="Oval 7">
                <a:extLst>
                  <a:ext uri="{FF2B5EF4-FFF2-40B4-BE49-F238E27FC236}">
                    <a16:creationId xmlns:a16="http://schemas.microsoft.com/office/drawing/2014/main" id="{9FE4DF30-01CF-5149-221E-B0884F9CA087}"/>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9" name="Group 8">
                <a:extLst>
                  <a:ext uri="{FF2B5EF4-FFF2-40B4-BE49-F238E27FC236}">
                    <a16:creationId xmlns:a16="http://schemas.microsoft.com/office/drawing/2014/main" id="{954DD9DB-EA6F-1D0E-083E-381E776A6093}"/>
                  </a:ext>
                </a:extLst>
              </p:cNvPr>
              <p:cNvGrpSpPr/>
              <p:nvPr/>
            </p:nvGrpSpPr>
            <p:grpSpPr>
              <a:xfrm>
                <a:off x="18359792" y="6293687"/>
                <a:ext cx="2125575" cy="208552"/>
                <a:chOff x="1058779" y="5189615"/>
                <a:chExt cx="2125575" cy="208552"/>
              </a:xfrm>
            </p:grpSpPr>
            <p:sp>
              <p:nvSpPr>
                <p:cNvPr id="48" name="Oval 47">
                  <a:extLst>
                    <a:ext uri="{FF2B5EF4-FFF2-40B4-BE49-F238E27FC236}">
                      <a16:creationId xmlns:a16="http://schemas.microsoft.com/office/drawing/2014/main" id="{6FEFFBB2-2C9B-CB0B-19F7-9140B385800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2D362594-97A2-122A-7B55-B451A8E6FBB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A2E3E69E-CE3A-BE04-3A05-FF661785DCB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8B12832F-6F6E-A845-BA0A-0A86525EE76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6712477C-0AAE-84B9-0298-DF695C178B3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48992359-007F-7887-BE8F-2839226F5A9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a:extLst>
                  <a:ext uri="{FF2B5EF4-FFF2-40B4-BE49-F238E27FC236}">
                    <a16:creationId xmlns:a16="http://schemas.microsoft.com/office/drawing/2014/main" id="{6A7FD788-E6B7-A88F-4036-D662B8DE2CB4}"/>
                  </a:ext>
                </a:extLst>
              </p:cNvPr>
              <p:cNvGrpSpPr/>
              <p:nvPr/>
            </p:nvGrpSpPr>
            <p:grpSpPr>
              <a:xfrm>
                <a:off x="21350037" y="6293687"/>
                <a:ext cx="2125575" cy="208552"/>
                <a:chOff x="1058779" y="5189615"/>
                <a:chExt cx="2125575" cy="208552"/>
              </a:xfrm>
            </p:grpSpPr>
            <p:sp>
              <p:nvSpPr>
                <p:cNvPr id="42" name="Oval 41">
                  <a:extLst>
                    <a:ext uri="{FF2B5EF4-FFF2-40B4-BE49-F238E27FC236}">
                      <a16:creationId xmlns:a16="http://schemas.microsoft.com/office/drawing/2014/main" id="{E9F6BB2B-AE4A-6C69-BBF5-50466791AC4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51AE7061-E211-6683-A03A-8C58F9272C9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54D0C0D9-4EC8-6C50-2D81-F7AC026D5B3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2DB212FD-1CBF-C273-3E72-3BC3C1CA1AD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E51A64D6-78BA-316F-8ADF-D18C5D34C01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CD0D2C1B-D7DB-50C9-9D74-083AB5068A0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83938C06-3506-A8E4-98C9-B0C1B9853661}"/>
                  </a:ext>
                </a:extLst>
              </p:cNvPr>
              <p:cNvGrpSpPr/>
              <p:nvPr/>
            </p:nvGrpSpPr>
            <p:grpSpPr>
              <a:xfrm>
                <a:off x="24331868" y="6293682"/>
                <a:ext cx="2125575" cy="208552"/>
                <a:chOff x="1058779" y="5189615"/>
                <a:chExt cx="2125575" cy="208552"/>
              </a:xfrm>
            </p:grpSpPr>
            <p:sp>
              <p:nvSpPr>
                <p:cNvPr id="36" name="Oval 35">
                  <a:extLst>
                    <a:ext uri="{FF2B5EF4-FFF2-40B4-BE49-F238E27FC236}">
                      <a16:creationId xmlns:a16="http://schemas.microsoft.com/office/drawing/2014/main" id="{584C296D-9655-FBF5-5DCD-386921854B5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4D8D3C72-7D86-9A00-6882-7F77EF522A2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D75A9BF7-61C2-29FA-7E0E-00EADD2EFA5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E40295BA-53A0-C3F1-16EF-FFAA61704AF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21DF549A-FD6C-D2B3-D92A-34E806093C2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8CD77F2B-5FAC-217C-4254-0C5910DF57A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A26EE638-4825-7E0A-9D63-B7DE64E854CD}"/>
                  </a:ext>
                </a:extLst>
              </p:cNvPr>
              <p:cNvGrpSpPr/>
              <p:nvPr/>
            </p:nvGrpSpPr>
            <p:grpSpPr>
              <a:xfrm>
                <a:off x="27322115" y="6293677"/>
                <a:ext cx="2125575" cy="208552"/>
                <a:chOff x="1058779" y="5189615"/>
                <a:chExt cx="2125575" cy="208552"/>
              </a:xfrm>
            </p:grpSpPr>
            <p:sp>
              <p:nvSpPr>
                <p:cNvPr id="13" name="Oval 12">
                  <a:extLst>
                    <a:ext uri="{FF2B5EF4-FFF2-40B4-BE49-F238E27FC236}">
                      <a16:creationId xmlns:a16="http://schemas.microsoft.com/office/drawing/2014/main" id="{9C982DBE-4217-720C-4902-F8DFFD17475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6F4AEA58-064C-D297-E752-6D5EBBF2C9F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331D112E-69B9-C45B-D044-F9C8DA675AE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458CB504-7745-F523-9A60-ABE5B68632B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D6C66260-E9B2-B63F-88C2-DC381F5AC43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04A18D4C-EE43-12AB-04FE-F8F19BE3426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19" name="Picture 118">
            <a:extLst>
              <a:ext uri="{FF2B5EF4-FFF2-40B4-BE49-F238E27FC236}">
                <a16:creationId xmlns:a16="http://schemas.microsoft.com/office/drawing/2014/main" id="{2FAA2ACC-77BB-042E-5D8E-769636E7B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323660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80">
                                          <p:stCondLst>
                                            <p:cond delay="0"/>
                                          </p:stCondLst>
                                        </p:cTn>
                                        <p:tgtEl>
                                          <p:spTgt spid="33"/>
                                        </p:tgtEl>
                                      </p:cBhvr>
                                    </p:animEffect>
                                    <p:anim calcmode="lin" valueType="num">
                                      <p:cBhvr>
                                        <p:cTn id="5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0" dur="26">
                                          <p:stCondLst>
                                            <p:cond delay="650"/>
                                          </p:stCondLst>
                                        </p:cTn>
                                        <p:tgtEl>
                                          <p:spTgt spid="33"/>
                                        </p:tgtEl>
                                      </p:cBhvr>
                                      <p:to x="100000" y="60000"/>
                                    </p:animScale>
                                    <p:animScale>
                                      <p:cBhvr>
                                        <p:cTn id="61" dur="166" decel="50000">
                                          <p:stCondLst>
                                            <p:cond delay="676"/>
                                          </p:stCondLst>
                                        </p:cTn>
                                        <p:tgtEl>
                                          <p:spTgt spid="33"/>
                                        </p:tgtEl>
                                      </p:cBhvr>
                                      <p:to x="100000" y="100000"/>
                                    </p:animScale>
                                    <p:animScale>
                                      <p:cBhvr>
                                        <p:cTn id="62" dur="26">
                                          <p:stCondLst>
                                            <p:cond delay="1312"/>
                                          </p:stCondLst>
                                        </p:cTn>
                                        <p:tgtEl>
                                          <p:spTgt spid="33"/>
                                        </p:tgtEl>
                                      </p:cBhvr>
                                      <p:to x="100000" y="80000"/>
                                    </p:animScale>
                                    <p:animScale>
                                      <p:cBhvr>
                                        <p:cTn id="63" dur="166" decel="50000">
                                          <p:stCondLst>
                                            <p:cond delay="1338"/>
                                          </p:stCondLst>
                                        </p:cTn>
                                        <p:tgtEl>
                                          <p:spTgt spid="33"/>
                                        </p:tgtEl>
                                      </p:cBhvr>
                                      <p:to x="100000" y="100000"/>
                                    </p:animScale>
                                    <p:animScale>
                                      <p:cBhvr>
                                        <p:cTn id="64" dur="26">
                                          <p:stCondLst>
                                            <p:cond delay="1642"/>
                                          </p:stCondLst>
                                        </p:cTn>
                                        <p:tgtEl>
                                          <p:spTgt spid="33"/>
                                        </p:tgtEl>
                                      </p:cBhvr>
                                      <p:to x="100000" y="90000"/>
                                    </p:animScale>
                                    <p:animScale>
                                      <p:cBhvr>
                                        <p:cTn id="65" dur="166" decel="50000">
                                          <p:stCondLst>
                                            <p:cond delay="1668"/>
                                          </p:stCondLst>
                                        </p:cTn>
                                        <p:tgtEl>
                                          <p:spTgt spid="33"/>
                                        </p:tgtEl>
                                      </p:cBhvr>
                                      <p:to x="100000" y="100000"/>
                                    </p:animScale>
                                    <p:animScale>
                                      <p:cBhvr>
                                        <p:cTn id="66" dur="26">
                                          <p:stCondLst>
                                            <p:cond delay="1808"/>
                                          </p:stCondLst>
                                        </p:cTn>
                                        <p:tgtEl>
                                          <p:spTgt spid="33"/>
                                        </p:tgtEl>
                                      </p:cBhvr>
                                      <p:to x="100000" y="95000"/>
                                    </p:animScale>
                                    <p:animScale>
                                      <p:cBhvr>
                                        <p:cTn id="67" dur="166" decel="50000">
                                          <p:stCondLst>
                                            <p:cond delay="1834"/>
                                          </p:stCondLst>
                                        </p:cTn>
                                        <p:tgtEl>
                                          <p:spTgt spid="33"/>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80">
                                          <p:stCondLst>
                                            <p:cond delay="0"/>
                                          </p:stCondLst>
                                        </p:cTn>
                                        <p:tgtEl>
                                          <p:spTgt spid="22"/>
                                        </p:tgtEl>
                                      </p:cBhvr>
                                    </p:animEffect>
                                    <p:anim calcmode="lin" valueType="num">
                                      <p:cBhvr>
                                        <p:cTn id="7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6" dur="26">
                                          <p:stCondLst>
                                            <p:cond delay="650"/>
                                          </p:stCondLst>
                                        </p:cTn>
                                        <p:tgtEl>
                                          <p:spTgt spid="22"/>
                                        </p:tgtEl>
                                      </p:cBhvr>
                                      <p:to x="100000" y="60000"/>
                                    </p:animScale>
                                    <p:animScale>
                                      <p:cBhvr>
                                        <p:cTn id="77" dur="166" decel="50000">
                                          <p:stCondLst>
                                            <p:cond delay="676"/>
                                          </p:stCondLst>
                                        </p:cTn>
                                        <p:tgtEl>
                                          <p:spTgt spid="22"/>
                                        </p:tgtEl>
                                      </p:cBhvr>
                                      <p:to x="100000" y="100000"/>
                                    </p:animScale>
                                    <p:animScale>
                                      <p:cBhvr>
                                        <p:cTn id="78" dur="26">
                                          <p:stCondLst>
                                            <p:cond delay="1312"/>
                                          </p:stCondLst>
                                        </p:cTn>
                                        <p:tgtEl>
                                          <p:spTgt spid="22"/>
                                        </p:tgtEl>
                                      </p:cBhvr>
                                      <p:to x="100000" y="80000"/>
                                    </p:animScale>
                                    <p:animScale>
                                      <p:cBhvr>
                                        <p:cTn id="79" dur="166" decel="50000">
                                          <p:stCondLst>
                                            <p:cond delay="1338"/>
                                          </p:stCondLst>
                                        </p:cTn>
                                        <p:tgtEl>
                                          <p:spTgt spid="22"/>
                                        </p:tgtEl>
                                      </p:cBhvr>
                                      <p:to x="100000" y="100000"/>
                                    </p:animScale>
                                    <p:animScale>
                                      <p:cBhvr>
                                        <p:cTn id="80" dur="26">
                                          <p:stCondLst>
                                            <p:cond delay="1642"/>
                                          </p:stCondLst>
                                        </p:cTn>
                                        <p:tgtEl>
                                          <p:spTgt spid="22"/>
                                        </p:tgtEl>
                                      </p:cBhvr>
                                      <p:to x="100000" y="90000"/>
                                    </p:animScale>
                                    <p:animScale>
                                      <p:cBhvr>
                                        <p:cTn id="81" dur="166" decel="50000">
                                          <p:stCondLst>
                                            <p:cond delay="1668"/>
                                          </p:stCondLst>
                                        </p:cTn>
                                        <p:tgtEl>
                                          <p:spTgt spid="22"/>
                                        </p:tgtEl>
                                      </p:cBhvr>
                                      <p:to x="100000" y="100000"/>
                                    </p:animScale>
                                    <p:animScale>
                                      <p:cBhvr>
                                        <p:cTn id="82" dur="26">
                                          <p:stCondLst>
                                            <p:cond delay="1808"/>
                                          </p:stCondLst>
                                        </p:cTn>
                                        <p:tgtEl>
                                          <p:spTgt spid="22"/>
                                        </p:tgtEl>
                                      </p:cBhvr>
                                      <p:to x="100000" y="95000"/>
                                    </p:animScale>
                                    <p:animScale>
                                      <p:cBhvr>
                                        <p:cTn id="83" dur="166" decel="50000">
                                          <p:stCondLst>
                                            <p:cond delay="1834"/>
                                          </p:stCondLst>
                                        </p:cTn>
                                        <p:tgtEl>
                                          <p:spTgt spid="22"/>
                                        </p:tgtEl>
                                      </p:cBhvr>
                                      <p:to x="100000" y="100000"/>
                                    </p:animScale>
                                  </p:childTnLst>
                                </p:cTn>
                              </p:par>
                              <p:par>
                                <p:cTn id="84" presetID="26"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down)">
                                      <p:cBhvr>
                                        <p:cTn id="86" dur="580">
                                          <p:stCondLst>
                                            <p:cond delay="0"/>
                                          </p:stCondLst>
                                        </p:cTn>
                                        <p:tgtEl>
                                          <p:spTgt spid="28"/>
                                        </p:tgtEl>
                                      </p:cBhvr>
                                    </p:animEffect>
                                    <p:anim calcmode="lin" valueType="num">
                                      <p:cBhvr>
                                        <p:cTn id="8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2" dur="26">
                                          <p:stCondLst>
                                            <p:cond delay="650"/>
                                          </p:stCondLst>
                                        </p:cTn>
                                        <p:tgtEl>
                                          <p:spTgt spid="28"/>
                                        </p:tgtEl>
                                      </p:cBhvr>
                                      <p:to x="100000" y="60000"/>
                                    </p:animScale>
                                    <p:animScale>
                                      <p:cBhvr>
                                        <p:cTn id="93" dur="166" decel="50000">
                                          <p:stCondLst>
                                            <p:cond delay="676"/>
                                          </p:stCondLst>
                                        </p:cTn>
                                        <p:tgtEl>
                                          <p:spTgt spid="28"/>
                                        </p:tgtEl>
                                      </p:cBhvr>
                                      <p:to x="100000" y="100000"/>
                                    </p:animScale>
                                    <p:animScale>
                                      <p:cBhvr>
                                        <p:cTn id="94" dur="26">
                                          <p:stCondLst>
                                            <p:cond delay="1312"/>
                                          </p:stCondLst>
                                        </p:cTn>
                                        <p:tgtEl>
                                          <p:spTgt spid="28"/>
                                        </p:tgtEl>
                                      </p:cBhvr>
                                      <p:to x="100000" y="80000"/>
                                    </p:animScale>
                                    <p:animScale>
                                      <p:cBhvr>
                                        <p:cTn id="95" dur="166" decel="50000">
                                          <p:stCondLst>
                                            <p:cond delay="1338"/>
                                          </p:stCondLst>
                                        </p:cTn>
                                        <p:tgtEl>
                                          <p:spTgt spid="28"/>
                                        </p:tgtEl>
                                      </p:cBhvr>
                                      <p:to x="100000" y="100000"/>
                                    </p:animScale>
                                    <p:animScale>
                                      <p:cBhvr>
                                        <p:cTn id="96" dur="26">
                                          <p:stCondLst>
                                            <p:cond delay="1642"/>
                                          </p:stCondLst>
                                        </p:cTn>
                                        <p:tgtEl>
                                          <p:spTgt spid="28"/>
                                        </p:tgtEl>
                                      </p:cBhvr>
                                      <p:to x="100000" y="90000"/>
                                    </p:animScale>
                                    <p:animScale>
                                      <p:cBhvr>
                                        <p:cTn id="97" dur="166" decel="50000">
                                          <p:stCondLst>
                                            <p:cond delay="1668"/>
                                          </p:stCondLst>
                                        </p:cTn>
                                        <p:tgtEl>
                                          <p:spTgt spid="28"/>
                                        </p:tgtEl>
                                      </p:cBhvr>
                                      <p:to x="100000" y="100000"/>
                                    </p:animScale>
                                    <p:animScale>
                                      <p:cBhvr>
                                        <p:cTn id="98" dur="26">
                                          <p:stCondLst>
                                            <p:cond delay="1808"/>
                                          </p:stCondLst>
                                        </p:cTn>
                                        <p:tgtEl>
                                          <p:spTgt spid="28"/>
                                        </p:tgtEl>
                                      </p:cBhvr>
                                      <p:to x="100000" y="95000"/>
                                    </p:animScale>
                                    <p:animScale>
                                      <p:cBhvr>
                                        <p:cTn id="99" dur="166" decel="50000">
                                          <p:stCondLst>
                                            <p:cond delay="1834"/>
                                          </p:stCondLst>
                                        </p:cTn>
                                        <p:tgtEl>
                                          <p:spTgt spid="28"/>
                                        </p:tgtEl>
                                      </p:cBhvr>
                                      <p:to x="100000" y="100000"/>
                                    </p:animScale>
                                  </p:childTnLst>
                                </p:cTn>
                              </p:par>
                              <p:par>
                                <p:cTn id="100" presetID="35" presetClass="path" presetSubtype="0" accel="50000" decel="50000" fill="hold" nodeType="withEffect">
                                  <p:stCondLst>
                                    <p:cond delay="0"/>
                                  </p:stCondLst>
                                  <p:childTnLst>
                                    <p:animMotion origin="layout" path="M 2.08333E-7 0 L -0.24557 -0.00208 " pathEditMode="relative" rAng="0" ptsTypes="AA">
                                      <p:cBhvr>
                                        <p:cTn id="101" dur="2000" fill="hold"/>
                                        <p:tgtEl>
                                          <p:spTgt spid="2"/>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A0D20A4-630C-4759-616C-BE7E6FA2193D}"/>
              </a:ext>
            </a:extLst>
          </p:cNvPr>
          <p:cNvPicPr>
            <a:picLocks noChangeAspect="1"/>
          </p:cNvPicPr>
          <p:nvPr/>
        </p:nvPicPr>
        <p:blipFill>
          <a:blip r:embed="rId2"/>
          <a:stretch>
            <a:fillRect/>
          </a:stretch>
        </p:blipFill>
        <p:spPr>
          <a:xfrm>
            <a:off x="-35149" y="0"/>
            <a:ext cx="12192000" cy="6858000"/>
          </a:xfrm>
          <a:prstGeom prst="rect">
            <a:avLst/>
          </a:prstGeom>
        </p:spPr>
      </p:pic>
      <p:sp>
        <p:nvSpPr>
          <p:cNvPr id="22" name="Rectangle: Rounded Corners 21">
            <a:extLst>
              <a:ext uri="{FF2B5EF4-FFF2-40B4-BE49-F238E27FC236}">
                <a16:creationId xmlns:a16="http://schemas.microsoft.com/office/drawing/2014/main" id="{F7242C8B-594A-D048-0C03-062B71C981FB}"/>
              </a:ext>
            </a:extLst>
          </p:cNvPr>
          <p:cNvSpPr/>
          <p:nvPr/>
        </p:nvSpPr>
        <p:spPr>
          <a:xfrm>
            <a:off x="5820674" y="1139566"/>
            <a:ext cx="182115" cy="2608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FFE5EF41-7A1B-BF58-249D-1501B386A206}"/>
              </a:ext>
            </a:extLst>
          </p:cNvPr>
          <p:cNvSpPr/>
          <p:nvPr/>
        </p:nvSpPr>
        <p:spPr>
          <a:xfrm>
            <a:off x="6245749" y="1139566"/>
            <a:ext cx="182115" cy="2608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8182BD-BC01-0AF5-05F0-02EB604B869F}"/>
              </a:ext>
            </a:extLst>
          </p:cNvPr>
          <p:cNvSpPr/>
          <p:nvPr/>
        </p:nvSpPr>
        <p:spPr>
          <a:xfrm>
            <a:off x="6670823" y="1139566"/>
            <a:ext cx="182115" cy="26088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A4D436D6-F13D-9BE0-0AD1-2F360C4D9F97}"/>
              </a:ext>
            </a:extLst>
          </p:cNvPr>
          <p:cNvSpPr/>
          <p:nvPr/>
        </p:nvSpPr>
        <p:spPr>
          <a:xfrm>
            <a:off x="7095899" y="1139566"/>
            <a:ext cx="182115" cy="2608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26" name="Freeform 5">
            <a:extLst>
              <a:ext uri="{FF2B5EF4-FFF2-40B4-BE49-F238E27FC236}">
                <a16:creationId xmlns:a16="http://schemas.microsoft.com/office/drawing/2014/main" id="{3FEA5586-7C3B-36C1-3FB0-77D8B60FBD18}"/>
              </a:ext>
            </a:extLst>
          </p:cNvPr>
          <p:cNvSpPr>
            <a:spLocks/>
          </p:cNvSpPr>
          <p:nvPr/>
        </p:nvSpPr>
        <p:spPr bwMode="auto">
          <a:xfrm>
            <a:off x="3438827" y="1701470"/>
            <a:ext cx="2143254" cy="2540624"/>
          </a:xfrm>
          <a:custGeom>
            <a:avLst/>
            <a:gdLst>
              <a:gd name="T0" fmla="*/ 1611 w 1777"/>
              <a:gd name="T1" fmla="*/ 0 h 1801"/>
              <a:gd name="T2" fmla="*/ 1777 w 1777"/>
              <a:gd name="T3" fmla="*/ 0 h 1801"/>
              <a:gd name="T4" fmla="*/ 1777 w 1777"/>
              <a:gd name="T5" fmla="*/ 622 h 1801"/>
              <a:gd name="T6" fmla="*/ 300 w 1777"/>
              <a:gd name="T7" fmla="*/ 1451 h 1801"/>
              <a:gd name="T8" fmla="*/ 208 w 1777"/>
              <a:gd name="T9" fmla="*/ 1641 h 1801"/>
              <a:gd name="T10" fmla="*/ 0 w 1777"/>
              <a:gd name="T11" fmla="*/ 1182 h 1801"/>
              <a:gd name="T12" fmla="*/ 462 w 1777"/>
              <a:gd name="T13" fmla="*/ 1129 h 1801"/>
              <a:gd name="T14" fmla="*/ 379 w 1777"/>
              <a:gd name="T15" fmla="*/ 1299 h 1801"/>
              <a:gd name="T16" fmla="*/ 1613 w 1777"/>
              <a:gd name="T17" fmla="*/ 625 h 1801"/>
              <a:gd name="T18" fmla="*/ 1611 w 1777"/>
              <a:gd name="T19" fmla="*/ 0 h 1801"/>
              <a:gd name="connsiteX0" fmla="*/ 9066 w 10000"/>
              <a:gd name="connsiteY0" fmla="*/ 0 h 9112"/>
              <a:gd name="connsiteX1" fmla="*/ 10000 w 10000"/>
              <a:gd name="connsiteY1" fmla="*/ 0 h 9112"/>
              <a:gd name="connsiteX2" fmla="*/ 9993 w 10000"/>
              <a:gd name="connsiteY2" fmla="*/ 941 h 9112"/>
              <a:gd name="connsiteX3" fmla="*/ 10000 w 10000"/>
              <a:gd name="connsiteY3" fmla="*/ 3454 h 9112"/>
              <a:gd name="connsiteX4" fmla="*/ 1688 w 10000"/>
              <a:gd name="connsiteY4" fmla="*/ 8057 h 9112"/>
              <a:gd name="connsiteX5" fmla="*/ 1171 w 10000"/>
              <a:gd name="connsiteY5" fmla="*/ 9112 h 9112"/>
              <a:gd name="connsiteX6" fmla="*/ 0 w 10000"/>
              <a:gd name="connsiteY6" fmla="*/ 6563 h 9112"/>
              <a:gd name="connsiteX7" fmla="*/ 2600 w 10000"/>
              <a:gd name="connsiteY7" fmla="*/ 6269 h 9112"/>
              <a:gd name="connsiteX8" fmla="*/ 2133 w 10000"/>
              <a:gd name="connsiteY8" fmla="*/ 7213 h 9112"/>
              <a:gd name="connsiteX9" fmla="*/ 9077 w 10000"/>
              <a:gd name="connsiteY9" fmla="*/ 3470 h 9112"/>
              <a:gd name="connsiteX10" fmla="*/ 9066 w 10000"/>
              <a:gd name="connsiteY10" fmla="*/ 0 h 9112"/>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66 w 10000"/>
              <a:gd name="connsiteY9" fmla="*/ 0 h 10000"/>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82 w 10000"/>
              <a:gd name="connsiteY9" fmla="*/ 1018 h 10000"/>
              <a:gd name="connsiteX10" fmla="*/ 9066 w 10000"/>
              <a:gd name="connsiteY10" fmla="*/ 0 h 10000"/>
              <a:gd name="connsiteX0" fmla="*/ 9066 w 10000"/>
              <a:gd name="connsiteY0" fmla="*/ 0 h 10000"/>
              <a:gd name="connsiteX1" fmla="*/ 9993 w 10000"/>
              <a:gd name="connsiteY1" fmla="*/ 1033 h 10000"/>
              <a:gd name="connsiteX2" fmla="*/ 10000 w 10000"/>
              <a:gd name="connsiteY2" fmla="*/ 3791 h 10000"/>
              <a:gd name="connsiteX3" fmla="*/ 1688 w 10000"/>
              <a:gd name="connsiteY3" fmla="*/ 8842 h 10000"/>
              <a:gd name="connsiteX4" fmla="*/ 1171 w 10000"/>
              <a:gd name="connsiteY4" fmla="*/ 10000 h 10000"/>
              <a:gd name="connsiteX5" fmla="*/ 0 w 10000"/>
              <a:gd name="connsiteY5" fmla="*/ 7203 h 10000"/>
              <a:gd name="connsiteX6" fmla="*/ 2600 w 10000"/>
              <a:gd name="connsiteY6" fmla="*/ 6880 h 10000"/>
              <a:gd name="connsiteX7" fmla="*/ 2133 w 10000"/>
              <a:gd name="connsiteY7" fmla="*/ 7916 h 10000"/>
              <a:gd name="connsiteX8" fmla="*/ 9077 w 10000"/>
              <a:gd name="connsiteY8" fmla="*/ 3808 h 10000"/>
              <a:gd name="connsiteX9" fmla="*/ 9082 w 10000"/>
              <a:gd name="connsiteY9" fmla="*/ 1018 h 10000"/>
              <a:gd name="connsiteX10" fmla="*/ 9066 w 10000"/>
              <a:gd name="connsiteY10" fmla="*/ 0 h 10000"/>
              <a:gd name="connsiteX0" fmla="*/ 9082 w 10000"/>
              <a:gd name="connsiteY0" fmla="*/ 340 h 9322"/>
              <a:gd name="connsiteX1" fmla="*/ 9993 w 10000"/>
              <a:gd name="connsiteY1" fmla="*/ 355 h 9322"/>
              <a:gd name="connsiteX2" fmla="*/ 10000 w 10000"/>
              <a:gd name="connsiteY2" fmla="*/ 3113 h 9322"/>
              <a:gd name="connsiteX3" fmla="*/ 1688 w 10000"/>
              <a:gd name="connsiteY3" fmla="*/ 8164 h 9322"/>
              <a:gd name="connsiteX4" fmla="*/ 1171 w 10000"/>
              <a:gd name="connsiteY4" fmla="*/ 9322 h 9322"/>
              <a:gd name="connsiteX5" fmla="*/ 0 w 10000"/>
              <a:gd name="connsiteY5" fmla="*/ 6525 h 9322"/>
              <a:gd name="connsiteX6" fmla="*/ 2600 w 10000"/>
              <a:gd name="connsiteY6" fmla="*/ 6202 h 9322"/>
              <a:gd name="connsiteX7" fmla="*/ 2133 w 10000"/>
              <a:gd name="connsiteY7" fmla="*/ 7238 h 9322"/>
              <a:gd name="connsiteX8" fmla="*/ 9077 w 10000"/>
              <a:gd name="connsiteY8" fmla="*/ 3130 h 9322"/>
              <a:gd name="connsiteX9" fmla="*/ 9082 w 10000"/>
              <a:gd name="connsiteY9" fmla="*/ 340 h 9322"/>
              <a:gd name="connsiteX0" fmla="*/ 9082 w 10000"/>
              <a:gd name="connsiteY0" fmla="*/ 212 h 9847"/>
              <a:gd name="connsiteX1" fmla="*/ 9993 w 10000"/>
              <a:gd name="connsiteY1" fmla="*/ 228 h 9847"/>
              <a:gd name="connsiteX2" fmla="*/ 10000 w 10000"/>
              <a:gd name="connsiteY2" fmla="*/ 3186 h 9847"/>
              <a:gd name="connsiteX3" fmla="*/ 1688 w 10000"/>
              <a:gd name="connsiteY3" fmla="*/ 8605 h 9847"/>
              <a:gd name="connsiteX4" fmla="*/ 1171 w 10000"/>
              <a:gd name="connsiteY4" fmla="*/ 9847 h 9847"/>
              <a:gd name="connsiteX5" fmla="*/ 0 w 10000"/>
              <a:gd name="connsiteY5" fmla="*/ 6847 h 9847"/>
              <a:gd name="connsiteX6" fmla="*/ 2600 w 10000"/>
              <a:gd name="connsiteY6" fmla="*/ 6500 h 9847"/>
              <a:gd name="connsiteX7" fmla="*/ 2133 w 10000"/>
              <a:gd name="connsiteY7" fmla="*/ 7611 h 9847"/>
              <a:gd name="connsiteX8" fmla="*/ 9077 w 10000"/>
              <a:gd name="connsiteY8" fmla="*/ 3205 h 9847"/>
              <a:gd name="connsiteX9" fmla="*/ 9082 w 10000"/>
              <a:gd name="connsiteY9" fmla="*/ 212 h 9847"/>
              <a:gd name="connsiteX0" fmla="*/ 9082 w 10000"/>
              <a:gd name="connsiteY0" fmla="*/ 215 h 10000"/>
              <a:gd name="connsiteX1" fmla="*/ 9993 w 10000"/>
              <a:gd name="connsiteY1" fmla="*/ 232 h 10000"/>
              <a:gd name="connsiteX2" fmla="*/ 10000 w 10000"/>
              <a:gd name="connsiteY2" fmla="*/ 3236 h 10000"/>
              <a:gd name="connsiteX3" fmla="*/ 1688 w 10000"/>
              <a:gd name="connsiteY3" fmla="*/ 8739 h 10000"/>
              <a:gd name="connsiteX4" fmla="*/ 1171 w 10000"/>
              <a:gd name="connsiteY4" fmla="*/ 10000 h 10000"/>
              <a:gd name="connsiteX5" fmla="*/ 0 w 10000"/>
              <a:gd name="connsiteY5" fmla="*/ 6953 h 10000"/>
              <a:gd name="connsiteX6" fmla="*/ 2600 w 10000"/>
              <a:gd name="connsiteY6" fmla="*/ 6601 h 10000"/>
              <a:gd name="connsiteX7" fmla="*/ 2133 w 10000"/>
              <a:gd name="connsiteY7" fmla="*/ 7729 h 10000"/>
              <a:gd name="connsiteX8" fmla="*/ 9077 w 10000"/>
              <a:gd name="connsiteY8" fmla="*/ 3255 h 10000"/>
              <a:gd name="connsiteX9" fmla="*/ 9082 w 10000"/>
              <a:gd name="connsiteY9" fmla="*/ 215 h 10000"/>
              <a:gd name="connsiteX0" fmla="*/ 9082 w 10000"/>
              <a:gd name="connsiteY0" fmla="*/ 215 h 10000"/>
              <a:gd name="connsiteX1" fmla="*/ 9993 w 10000"/>
              <a:gd name="connsiteY1" fmla="*/ 232 h 10000"/>
              <a:gd name="connsiteX2" fmla="*/ 10000 w 10000"/>
              <a:gd name="connsiteY2" fmla="*/ 3236 h 10000"/>
              <a:gd name="connsiteX3" fmla="*/ 1688 w 10000"/>
              <a:gd name="connsiteY3" fmla="*/ 8739 h 10000"/>
              <a:gd name="connsiteX4" fmla="*/ 1171 w 10000"/>
              <a:gd name="connsiteY4" fmla="*/ 10000 h 10000"/>
              <a:gd name="connsiteX5" fmla="*/ 0 w 10000"/>
              <a:gd name="connsiteY5" fmla="*/ 6953 h 10000"/>
              <a:gd name="connsiteX6" fmla="*/ 2600 w 10000"/>
              <a:gd name="connsiteY6" fmla="*/ 6601 h 10000"/>
              <a:gd name="connsiteX7" fmla="*/ 2133 w 10000"/>
              <a:gd name="connsiteY7" fmla="*/ 7729 h 10000"/>
              <a:gd name="connsiteX8" fmla="*/ 9077 w 10000"/>
              <a:gd name="connsiteY8" fmla="*/ 3255 h 10000"/>
              <a:gd name="connsiteX9" fmla="*/ 9082 w 10000"/>
              <a:gd name="connsiteY9" fmla="*/ 215 h 10000"/>
              <a:gd name="connsiteX0" fmla="*/ 9082 w 10000"/>
              <a:gd name="connsiteY0" fmla="*/ 4 h 9789"/>
              <a:gd name="connsiteX1" fmla="*/ 9993 w 10000"/>
              <a:gd name="connsiteY1" fmla="*/ 21 h 9789"/>
              <a:gd name="connsiteX2" fmla="*/ 10000 w 10000"/>
              <a:gd name="connsiteY2" fmla="*/ 3025 h 9789"/>
              <a:gd name="connsiteX3" fmla="*/ 1688 w 10000"/>
              <a:gd name="connsiteY3" fmla="*/ 8528 h 9789"/>
              <a:gd name="connsiteX4" fmla="*/ 1171 w 10000"/>
              <a:gd name="connsiteY4" fmla="*/ 9789 h 9789"/>
              <a:gd name="connsiteX5" fmla="*/ 0 w 10000"/>
              <a:gd name="connsiteY5" fmla="*/ 6742 h 9789"/>
              <a:gd name="connsiteX6" fmla="*/ 2600 w 10000"/>
              <a:gd name="connsiteY6" fmla="*/ 6390 h 9789"/>
              <a:gd name="connsiteX7" fmla="*/ 2133 w 10000"/>
              <a:gd name="connsiteY7" fmla="*/ 7518 h 9789"/>
              <a:gd name="connsiteX8" fmla="*/ 9077 w 10000"/>
              <a:gd name="connsiteY8" fmla="*/ 3044 h 9789"/>
              <a:gd name="connsiteX9" fmla="*/ 9082 w 10000"/>
              <a:gd name="connsiteY9" fmla="*/ 4 h 9789"/>
              <a:gd name="connsiteX0" fmla="*/ 9082 w 10000"/>
              <a:gd name="connsiteY0" fmla="*/ 4 h 10000"/>
              <a:gd name="connsiteX1" fmla="*/ 9993 w 10000"/>
              <a:gd name="connsiteY1" fmla="*/ 21 h 10000"/>
              <a:gd name="connsiteX2" fmla="*/ 10000 w 10000"/>
              <a:gd name="connsiteY2" fmla="*/ 3090 h 10000"/>
              <a:gd name="connsiteX3" fmla="*/ 1688 w 10000"/>
              <a:gd name="connsiteY3" fmla="*/ 8712 h 10000"/>
              <a:gd name="connsiteX4" fmla="*/ 1171 w 10000"/>
              <a:gd name="connsiteY4" fmla="*/ 10000 h 10000"/>
              <a:gd name="connsiteX5" fmla="*/ 0 w 10000"/>
              <a:gd name="connsiteY5" fmla="*/ 6887 h 10000"/>
              <a:gd name="connsiteX6" fmla="*/ 2600 w 10000"/>
              <a:gd name="connsiteY6" fmla="*/ 6528 h 10000"/>
              <a:gd name="connsiteX7" fmla="*/ 2133 w 10000"/>
              <a:gd name="connsiteY7" fmla="*/ 7680 h 10000"/>
              <a:gd name="connsiteX8" fmla="*/ 9077 w 10000"/>
              <a:gd name="connsiteY8" fmla="*/ 3110 h 10000"/>
              <a:gd name="connsiteX9" fmla="*/ 9082 w 10000"/>
              <a:gd name="connsiteY9" fmla="*/ 4 h 10000"/>
              <a:gd name="connsiteX0" fmla="*/ 9082 w 10000"/>
              <a:gd name="connsiteY0" fmla="*/ 12 h 9981"/>
              <a:gd name="connsiteX1" fmla="*/ 9993 w 10000"/>
              <a:gd name="connsiteY1" fmla="*/ 2 h 9981"/>
              <a:gd name="connsiteX2" fmla="*/ 10000 w 10000"/>
              <a:gd name="connsiteY2" fmla="*/ 3071 h 9981"/>
              <a:gd name="connsiteX3" fmla="*/ 1688 w 10000"/>
              <a:gd name="connsiteY3" fmla="*/ 8693 h 9981"/>
              <a:gd name="connsiteX4" fmla="*/ 1171 w 10000"/>
              <a:gd name="connsiteY4" fmla="*/ 9981 h 9981"/>
              <a:gd name="connsiteX5" fmla="*/ 0 w 10000"/>
              <a:gd name="connsiteY5" fmla="*/ 6868 h 9981"/>
              <a:gd name="connsiteX6" fmla="*/ 2600 w 10000"/>
              <a:gd name="connsiteY6" fmla="*/ 6509 h 9981"/>
              <a:gd name="connsiteX7" fmla="*/ 2133 w 10000"/>
              <a:gd name="connsiteY7" fmla="*/ 7661 h 9981"/>
              <a:gd name="connsiteX8" fmla="*/ 9077 w 10000"/>
              <a:gd name="connsiteY8" fmla="*/ 3091 h 9981"/>
              <a:gd name="connsiteX9" fmla="*/ 9082 w 10000"/>
              <a:gd name="connsiteY9" fmla="*/ 12 h 9981"/>
              <a:gd name="connsiteX0" fmla="*/ 9082 w 10000"/>
              <a:gd name="connsiteY0" fmla="*/ 10 h 9998"/>
              <a:gd name="connsiteX1" fmla="*/ 9993 w 10000"/>
              <a:gd name="connsiteY1" fmla="*/ 0 h 9998"/>
              <a:gd name="connsiteX2" fmla="*/ 10000 w 10000"/>
              <a:gd name="connsiteY2" fmla="*/ 3075 h 9998"/>
              <a:gd name="connsiteX3" fmla="*/ 1688 w 10000"/>
              <a:gd name="connsiteY3" fmla="*/ 8708 h 9998"/>
              <a:gd name="connsiteX4" fmla="*/ 1171 w 10000"/>
              <a:gd name="connsiteY4" fmla="*/ 9998 h 9998"/>
              <a:gd name="connsiteX5" fmla="*/ 0 w 10000"/>
              <a:gd name="connsiteY5" fmla="*/ 6879 h 9998"/>
              <a:gd name="connsiteX6" fmla="*/ 2600 w 10000"/>
              <a:gd name="connsiteY6" fmla="*/ 6519 h 9998"/>
              <a:gd name="connsiteX7" fmla="*/ 2133 w 10000"/>
              <a:gd name="connsiteY7" fmla="*/ 7674 h 9998"/>
              <a:gd name="connsiteX8" fmla="*/ 9077 w 10000"/>
              <a:gd name="connsiteY8" fmla="*/ 3095 h 9998"/>
              <a:gd name="connsiteX9" fmla="*/ 9082 w 10000"/>
              <a:gd name="connsiteY9" fmla="*/ 10 h 9998"/>
              <a:gd name="connsiteX0" fmla="*/ 9082 w 10000"/>
              <a:gd name="connsiteY0" fmla="*/ 10 h 10000"/>
              <a:gd name="connsiteX1" fmla="*/ 9993 w 10000"/>
              <a:gd name="connsiteY1" fmla="*/ 0 h 10000"/>
              <a:gd name="connsiteX2" fmla="*/ 10000 w 10000"/>
              <a:gd name="connsiteY2" fmla="*/ 3076 h 10000"/>
              <a:gd name="connsiteX3" fmla="*/ 1688 w 10000"/>
              <a:gd name="connsiteY3" fmla="*/ 8710 h 10000"/>
              <a:gd name="connsiteX4" fmla="*/ 1171 w 10000"/>
              <a:gd name="connsiteY4" fmla="*/ 10000 h 10000"/>
              <a:gd name="connsiteX5" fmla="*/ 0 w 10000"/>
              <a:gd name="connsiteY5" fmla="*/ 6880 h 10000"/>
              <a:gd name="connsiteX6" fmla="*/ 2600 w 10000"/>
              <a:gd name="connsiteY6" fmla="*/ 6520 h 10000"/>
              <a:gd name="connsiteX7" fmla="*/ 2133 w 10000"/>
              <a:gd name="connsiteY7" fmla="*/ 7676 h 10000"/>
              <a:gd name="connsiteX8" fmla="*/ 9077 w 10000"/>
              <a:gd name="connsiteY8" fmla="*/ 3096 h 10000"/>
              <a:gd name="connsiteX9" fmla="*/ 9082 w 10000"/>
              <a:gd name="connsiteY9" fmla="*/ 1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9082" y="10"/>
                </a:moveTo>
                <a:lnTo>
                  <a:pt x="9993" y="0"/>
                </a:lnTo>
                <a:cubicBezTo>
                  <a:pt x="9995" y="1025"/>
                  <a:pt x="9998" y="2049"/>
                  <a:pt x="10000" y="3076"/>
                </a:cubicBezTo>
                <a:cubicBezTo>
                  <a:pt x="10000" y="6112"/>
                  <a:pt x="7299" y="11087"/>
                  <a:pt x="1688" y="8710"/>
                </a:cubicBezTo>
                <a:cubicBezTo>
                  <a:pt x="1384" y="9511"/>
                  <a:pt x="1491" y="9178"/>
                  <a:pt x="1171" y="10000"/>
                </a:cubicBezTo>
                <a:cubicBezTo>
                  <a:pt x="929" y="9252"/>
                  <a:pt x="0" y="6880"/>
                  <a:pt x="0" y="6880"/>
                </a:cubicBezTo>
                <a:lnTo>
                  <a:pt x="2600" y="6520"/>
                </a:lnTo>
                <a:cubicBezTo>
                  <a:pt x="2600" y="6520"/>
                  <a:pt x="2330" y="7227"/>
                  <a:pt x="2133" y="7676"/>
                </a:cubicBezTo>
                <a:cubicBezTo>
                  <a:pt x="5802" y="9816"/>
                  <a:pt x="9077" y="6378"/>
                  <a:pt x="9077" y="3096"/>
                </a:cubicBezTo>
                <a:cubicBezTo>
                  <a:pt x="9089" y="1728"/>
                  <a:pt x="9082" y="655"/>
                  <a:pt x="9082" y="1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dirty="0">
              <a:solidFill>
                <a:schemeClr val="bg1"/>
              </a:solidFill>
            </a:endParaRPr>
          </a:p>
        </p:txBody>
      </p:sp>
      <p:sp>
        <p:nvSpPr>
          <p:cNvPr id="27" name="Freeform 6">
            <a:extLst>
              <a:ext uri="{FF2B5EF4-FFF2-40B4-BE49-F238E27FC236}">
                <a16:creationId xmlns:a16="http://schemas.microsoft.com/office/drawing/2014/main" id="{A294B2C5-AD69-0750-257C-5B6D071DCCA4}"/>
              </a:ext>
            </a:extLst>
          </p:cNvPr>
          <p:cNvSpPr>
            <a:spLocks/>
          </p:cNvSpPr>
          <p:nvPr/>
        </p:nvSpPr>
        <p:spPr bwMode="auto">
          <a:xfrm>
            <a:off x="4399478" y="2521250"/>
            <a:ext cx="1603311" cy="2529704"/>
          </a:xfrm>
          <a:custGeom>
            <a:avLst/>
            <a:gdLst>
              <a:gd name="T0" fmla="*/ 1329 w 1329"/>
              <a:gd name="T1" fmla="*/ 0 h 1466"/>
              <a:gd name="T2" fmla="*/ 368 w 1329"/>
              <a:gd name="T3" fmla="*/ 1299 h 1466"/>
              <a:gd name="T4" fmla="*/ 505 w 1329"/>
              <a:gd name="T5" fmla="*/ 1460 h 1466"/>
              <a:gd name="T6" fmla="*/ 0 w 1329"/>
              <a:gd name="T7" fmla="*/ 1466 h 1466"/>
              <a:gd name="T8" fmla="*/ 137 w 1329"/>
              <a:gd name="T9" fmla="*/ 1022 h 1466"/>
              <a:gd name="T10" fmla="*/ 259 w 1329"/>
              <a:gd name="T11" fmla="*/ 1165 h 1466"/>
              <a:gd name="T12" fmla="*/ 1028 w 1329"/>
              <a:gd name="T13" fmla="*/ 336 h 1466"/>
              <a:gd name="T14" fmla="*/ 1329 w 1329"/>
              <a:gd name="T15" fmla="*/ 0 h 1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9" h="1466">
                <a:moveTo>
                  <a:pt x="1329" y="0"/>
                </a:moveTo>
                <a:cubicBezTo>
                  <a:pt x="1303" y="162"/>
                  <a:pt x="1104" y="789"/>
                  <a:pt x="368" y="1299"/>
                </a:cubicBezTo>
                <a:cubicBezTo>
                  <a:pt x="454" y="1396"/>
                  <a:pt x="416" y="1358"/>
                  <a:pt x="505" y="1460"/>
                </a:cubicBezTo>
                <a:cubicBezTo>
                  <a:pt x="387" y="1455"/>
                  <a:pt x="0" y="1466"/>
                  <a:pt x="0" y="1466"/>
                </a:cubicBezTo>
                <a:cubicBezTo>
                  <a:pt x="137" y="1022"/>
                  <a:pt x="137" y="1022"/>
                  <a:pt x="137" y="1022"/>
                </a:cubicBezTo>
                <a:cubicBezTo>
                  <a:pt x="137" y="1022"/>
                  <a:pt x="213" y="1107"/>
                  <a:pt x="259" y="1165"/>
                </a:cubicBezTo>
                <a:cubicBezTo>
                  <a:pt x="743" y="829"/>
                  <a:pt x="870" y="605"/>
                  <a:pt x="1028" y="336"/>
                </a:cubicBezTo>
                <a:cubicBezTo>
                  <a:pt x="1142" y="262"/>
                  <a:pt x="1259" y="130"/>
                  <a:pt x="132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8" name="Freeform 7">
            <a:extLst>
              <a:ext uri="{FF2B5EF4-FFF2-40B4-BE49-F238E27FC236}">
                <a16:creationId xmlns:a16="http://schemas.microsoft.com/office/drawing/2014/main" id="{BE6C3661-6923-833C-C06E-0908688F053C}"/>
              </a:ext>
            </a:extLst>
          </p:cNvPr>
          <p:cNvSpPr>
            <a:spLocks/>
          </p:cNvSpPr>
          <p:nvPr/>
        </p:nvSpPr>
        <p:spPr bwMode="auto">
          <a:xfrm>
            <a:off x="6975488" y="2521250"/>
            <a:ext cx="1810395" cy="1241193"/>
          </a:xfrm>
          <a:custGeom>
            <a:avLst/>
            <a:gdLst>
              <a:gd name="T0" fmla="*/ 153 w 1501"/>
              <a:gd name="T1" fmla="*/ 409 h 720"/>
              <a:gd name="T2" fmla="*/ 1201 w 1501"/>
              <a:gd name="T3" fmla="*/ 480 h 720"/>
              <a:gd name="T4" fmla="*/ 1293 w 1501"/>
              <a:gd name="T5" fmla="*/ 670 h 720"/>
              <a:gd name="T6" fmla="*/ 1501 w 1501"/>
              <a:gd name="T7" fmla="*/ 210 h 720"/>
              <a:gd name="T8" fmla="*/ 1039 w 1501"/>
              <a:gd name="T9" fmla="*/ 158 h 720"/>
              <a:gd name="T10" fmla="*/ 1122 w 1501"/>
              <a:gd name="T11" fmla="*/ 327 h 720"/>
              <a:gd name="T12" fmla="*/ 0 w 1501"/>
              <a:gd name="T13" fmla="*/ 0 h 720"/>
              <a:gd name="T14" fmla="*/ 153 w 1501"/>
              <a:gd name="T15" fmla="*/ 409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1" h="720">
                <a:moveTo>
                  <a:pt x="153" y="409"/>
                </a:moveTo>
                <a:cubicBezTo>
                  <a:pt x="295" y="521"/>
                  <a:pt x="683" y="720"/>
                  <a:pt x="1201" y="480"/>
                </a:cubicBezTo>
                <a:cubicBezTo>
                  <a:pt x="1256" y="598"/>
                  <a:pt x="1236" y="548"/>
                  <a:pt x="1293" y="670"/>
                </a:cubicBezTo>
                <a:cubicBezTo>
                  <a:pt x="1336" y="560"/>
                  <a:pt x="1501" y="210"/>
                  <a:pt x="1501" y="210"/>
                </a:cubicBezTo>
                <a:cubicBezTo>
                  <a:pt x="1039" y="158"/>
                  <a:pt x="1039" y="158"/>
                  <a:pt x="1039" y="158"/>
                </a:cubicBezTo>
                <a:cubicBezTo>
                  <a:pt x="1039" y="158"/>
                  <a:pt x="1087" y="261"/>
                  <a:pt x="1122" y="327"/>
                </a:cubicBezTo>
                <a:cubicBezTo>
                  <a:pt x="729" y="545"/>
                  <a:pt x="271" y="425"/>
                  <a:pt x="0" y="0"/>
                </a:cubicBezTo>
                <a:cubicBezTo>
                  <a:pt x="24" y="127"/>
                  <a:pt x="96" y="322"/>
                  <a:pt x="153" y="40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29" name="Freeform 8">
            <a:extLst>
              <a:ext uri="{FF2B5EF4-FFF2-40B4-BE49-F238E27FC236}">
                <a16:creationId xmlns:a16="http://schemas.microsoft.com/office/drawing/2014/main" id="{22ADA681-65AE-999A-30A3-37E05643C860}"/>
              </a:ext>
            </a:extLst>
          </p:cNvPr>
          <p:cNvSpPr>
            <a:spLocks/>
          </p:cNvSpPr>
          <p:nvPr/>
        </p:nvSpPr>
        <p:spPr bwMode="auto">
          <a:xfrm>
            <a:off x="6529787" y="1916751"/>
            <a:ext cx="1476265" cy="2813613"/>
          </a:xfrm>
          <a:custGeom>
            <a:avLst/>
            <a:gdLst>
              <a:gd name="T0" fmla="*/ 0 w 1224"/>
              <a:gd name="T1" fmla="*/ 0 h 1630"/>
              <a:gd name="T2" fmla="*/ 0 w 1224"/>
              <a:gd name="T3" fmla="*/ 492 h 1630"/>
              <a:gd name="T4" fmla="*/ 857 w 1224"/>
              <a:gd name="T5" fmla="*/ 1463 h 1630"/>
              <a:gd name="T6" fmla="*/ 720 w 1224"/>
              <a:gd name="T7" fmla="*/ 1624 h 1630"/>
              <a:gd name="T8" fmla="*/ 1224 w 1224"/>
              <a:gd name="T9" fmla="*/ 1630 h 1630"/>
              <a:gd name="T10" fmla="*/ 1087 w 1224"/>
              <a:gd name="T11" fmla="*/ 1186 h 1630"/>
              <a:gd name="T12" fmla="*/ 965 w 1224"/>
              <a:gd name="T13" fmla="*/ 1330 h 1630"/>
              <a:gd name="T14" fmla="*/ 0 w 1224"/>
              <a:gd name="T15" fmla="*/ 0 h 1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4" h="1630">
                <a:moveTo>
                  <a:pt x="0" y="0"/>
                </a:moveTo>
                <a:cubicBezTo>
                  <a:pt x="2" y="188"/>
                  <a:pt x="0" y="251"/>
                  <a:pt x="0" y="492"/>
                </a:cubicBezTo>
                <a:cubicBezTo>
                  <a:pt x="129" y="844"/>
                  <a:pt x="518" y="1243"/>
                  <a:pt x="857" y="1463"/>
                </a:cubicBezTo>
                <a:cubicBezTo>
                  <a:pt x="770" y="1561"/>
                  <a:pt x="808" y="1523"/>
                  <a:pt x="720" y="1624"/>
                </a:cubicBezTo>
                <a:cubicBezTo>
                  <a:pt x="838" y="1619"/>
                  <a:pt x="1224" y="1630"/>
                  <a:pt x="1224" y="1630"/>
                </a:cubicBezTo>
                <a:cubicBezTo>
                  <a:pt x="1087" y="1186"/>
                  <a:pt x="1087" y="1186"/>
                  <a:pt x="1087" y="1186"/>
                </a:cubicBezTo>
                <a:cubicBezTo>
                  <a:pt x="1087" y="1186"/>
                  <a:pt x="1011" y="1271"/>
                  <a:pt x="965" y="1330"/>
                </a:cubicBezTo>
                <a:cubicBezTo>
                  <a:pt x="492" y="1048"/>
                  <a:pt x="172" y="671"/>
                  <a:pt x="0"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30" name="Freeform 9">
            <a:extLst>
              <a:ext uri="{FF2B5EF4-FFF2-40B4-BE49-F238E27FC236}">
                <a16:creationId xmlns:a16="http://schemas.microsoft.com/office/drawing/2014/main" id="{6897B2A2-BD01-5E7C-03DC-88DC6F66BE7A}"/>
              </a:ext>
            </a:extLst>
          </p:cNvPr>
          <p:cNvSpPr>
            <a:spLocks/>
          </p:cNvSpPr>
          <p:nvPr/>
        </p:nvSpPr>
        <p:spPr bwMode="auto">
          <a:xfrm>
            <a:off x="5921336" y="1636829"/>
            <a:ext cx="688585" cy="3920132"/>
          </a:xfrm>
          <a:custGeom>
            <a:avLst/>
            <a:gdLst>
              <a:gd name="T0" fmla="*/ 353 w 571"/>
              <a:gd name="T1" fmla="*/ 0 h 2272"/>
              <a:gd name="T2" fmla="*/ 360 w 571"/>
              <a:gd name="T3" fmla="*/ 1877 h 2272"/>
              <a:gd name="T4" fmla="*/ 571 w 571"/>
              <a:gd name="T5" fmla="*/ 1876 h 2272"/>
              <a:gd name="T6" fmla="*/ 270 w 571"/>
              <a:gd name="T7" fmla="*/ 2272 h 2272"/>
              <a:gd name="T8" fmla="*/ 0 w 571"/>
              <a:gd name="T9" fmla="*/ 1874 h 2272"/>
              <a:gd name="T10" fmla="*/ 188 w 571"/>
              <a:gd name="T11" fmla="*/ 1873 h 2272"/>
              <a:gd name="T12" fmla="*/ 177 w 571"/>
              <a:gd name="T13" fmla="*/ 504 h 2272"/>
              <a:gd name="T14" fmla="*/ 353 w 571"/>
              <a:gd name="T15" fmla="*/ 0 h 2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1" h="2272">
                <a:moveTo>
                  <a:pt x="353" y="0"/>
                </a:moveTo>
                <a:cubicBezTo>
                  <a:pt x="353" y="575"/>
                  <a:pt x="363" y="1039"/>
                  <a:pt x="360" y="1877"/>
                </a:cubicBezTo>
                <a:cubicBezTo>
                  <a:pt x="490" y="1874"/>
                  <a:pt x="437" y="1878"/>
                  <a:pt x="571" y="1876"/>
                </a:cubicBezTo>
                <a:cubicBezTo>
                  <a:pt x="495" y="1972"/>
                  <a:pt x="270" y="2272"/>
                  <a:pt x="270" y="2272"/>
                </a:cubicBezTo>
                <a:cubicBezTo>
                  <a:pt x="0" y="1874"/>
                  <a:pt x="0" y="1874"/>
                  <a:pt x="0" y="1874"/>
                </a:cubicBezTo>
                <a:cubicBezTo>
                  <a:pt x="0" y="1874"/>
                  <a:pt x="114" y="1871"/>
                  <a:pt x="188" y="1873"/>
                </a:cubicBezTo>
                <a:cubicBezTo>
                  <a:pt x="181" y="1342"/>
                  <a:pt x="185" y="986"/>
                  <a:pt x="177" y="504"/>
                </a:cubicBezTo>
                <a:cubicBezTo>
                  <a:pt x="235" y="368"/>
                  <a:pt x="322" y="184"/>
                  <a:pt x="3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52" tIns="44726" rIns="89452" bIns="44726" numCol="1" anchor="t" anchorCtr="0" compatLnSpc="1">
            <a:prstTxWarp prst="textNoShape">
              <a:avLst/>
            </a:prstTxWarp>
          </a:bodyPr>
          <a:lstStyle/>
          <a:p>
            <a:endParaRPr lang="en-US" sz="1200">
              <a:solidFill>
                <a:schemeClr val="bg1"/>
              </a:solidFill>
            </a:endParaRPr>
          </a:p>
        </p:txBody>
      </p:sp>
      <p:sp>
        <p:nvSpPr>
          <p:cNvPr id="31" name="TextBox 30">
            <a:extLst>
              <a:ext uri="{FF2B5EF4-FFF2-40B4-BE49-F238E27FC236}">
                <a16:creationId xmlns:a16="http://schemas.microsoft.com/office/drawing/2014/main" id="{8316415E-2DED-F563-8FCC-70F01A2BCE81}"/>
              </a:ext>
            </a:extLst>
          </p:cNvPr>
          <p:cNvSpPr txBox="1"/>
          <p:nvPr/>
        </p:nvSpPr>
        <p:spPr>
          <a:xfrm>
            <a:off x="183946" y="2824894"/>
            <a:ext cx="3785937" cy="960328"/>
          </a:xfrm>
          <a:prstGeom prst="rect">
            <a:avLst/>
          </a:prstGeom>
          <a:noFill/>
          <a:ln>
            <a:noFill/>
          </a:ln>
          <a:effectLst>
            <a:innerShdw blurRad="63500" dist="50800" dir="13500000">
              <a:prstClr val="black">
                <a:alpha val="50000"/>
              </a:prstClr>
            </a:innerShdw>
          </a:effectLst>
        </p:spPr>
        <p:txBody>
          <a:bodyPr wrap="square" rtlCol="0">
            <a:spAutoFit/>
          </a:bodyPr>
          <a:lstStyle/>
          <a:p>
            <a:pPr marL="342900" indent="-342900">
              <a:lnSpc>
                <a:spcPct val="150000"/>
              </a:lnSpc>
              <a:buFont typeface="Wingdings" panose="05000000000000000000" pitchFamily="2" charset="2"/>
              <a:buChar char="ü"/>
            </a:pPr>
            <a:r>
              <a:rPr lang="en-US" sz="2000" dirty="0">
                <a:solidFill>
                  <a:schemeClr val="bg1"/>
                </a:solidFill>
                <a:latin typeface="Times New Roman" panose="02020603050405020304" pitchFamily="18" charset="0"/>
                <a:cs typeface="Times New Roman" panose="02020603050405020304" pitchFamily="18" charset="0"/>
              </a:rPr>
              <a:t>Strong dependence on data quality</a:t>
            </a:r>
          </a:p>
        </p:txBody>
      </p:sp>
      <p:sp>
        <p:nvSpPr>
          <p:cNvPr id="32" name="TextBox 31">
            <a:extLst>
              <a:ext uri="{FF2B5EF4-FFF2-40B4-BE49-F238E27FC236}">
                <a16:creationId xmlns:a16="http://schemas.microsoft.com/office/drawing/2014/main" id="{2A9FB97D-890A-ABE8-1641-4F7177D5A838}"/>
              </a:ext>
            </a:extLst>
          </p:cNvPr>
          <p:cNvSpPr txBox="1"/>
          <p:nvPr/>
        </p:nvSpPr>
        <p:spPr>
          <a:xfrm>
            <a:off x="35149" y="4624696"/>
            <a:ext cx="4475305" cy="1204497"/>
          </a:xfrm>
          <a:prstGeom prst="rect">
            <a:avLst/>
          </a:prstGeom>
          <a:noFill/>
          <a:ln>
            <a:noFill/>
          </a:ln>
          <a:effectLst>
            <a:innerShdw blurRad="63500" dist="50800" dir="13500000">
              <a:prstClr val="black">
                <a:alpha val="50000"/>
              </a:prstClr>
            </a:innerShdw>
          </a:effectLst>
        </p:spPr>
        <p:txBody>
          <a:bodyPr wrap="square" rtlCol="0">
            <a:spAutoFit/>
          </a:bodyPr>
          <a:lstStyle/>
          <a:p>
            <a:pPr marL="285750" indent="-285750">
              <a:lnSpc>
                <a:spcPct val="150000"/>
              </a:lnSpc>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Gap between prediction and biological reality</a:t>
            </a:r>
          </a:p>
          <a:p>
            <a:pPr algn="ctr" rtl="1">
              <a:lnSpc>
                <a:spcPts val="2446"/>
              </a:lnSpc>
            </a:pPr>
            <a:endParaRPr lang="en-US" b="1" kern="500" spc="-98" dirty="0">
              <a:ln w="15875">
                <a:noFill/>
                <a:round/>
              </a:ln>
              <a:solidFill>
                <a:schemeClr val="bg1"/>
              </a:solidFill>
              <a:latin typeface="Century Gothic" panose="020B0502020202020204" pitchFamily="34" charset="0"/>
              <a:ea typeface="Roboto" panose="02000000000000000000" pitchFamily="2" charset="0"/>
              <a:cs typeface="B Nazanin" panose="00000400000000000000" pitchFamily="2" charset="-78"/>
            </a:endParaRPr>
          </a:p>
        </p:txBody>
      </p:sp>
      <p:sp>
        <p:nvSpPr>
          <p:cNvPr id="33" name="TextBox 32">
            <a:extLst>
              <a:ext uri="{FF2B5EF4-FFF2-40B4-BE49-F238E27FC236}">
                <a16:creationId xmlns:a16="http://schemas.microsoft.com/office/drawing/2014/main" id="{F8658728-0B27-D267-298E-EFB986F9EEEC}"/>
              </a:ext>
            </a:extLst>
          </p:cNvPr>
          <p:cNvSpPr txBox="1"/>
          <p:nvPr/>
        </p:nvSpPr>
        <p:spPr>
          <a:xfrm>
            <a:off x="4403511" y="5524274"/>
            <a:ext cx="3866590" cy="498663"/>
          </a:xfrm>
          <a:prstGeom prst="rect">
            <a:avLst/>
          </a:prstGeom>
          <a:noFill/>
          <a:ln>
            <a:noFill/>
          </a:ln>
          <a:effectLst>
            <a:innerShdw blurRad="63500" dist="50800" dir="13500000">
              <a:prstClr val="black">
                <a:alpha val="50000"/>
              </a:prstClr>
            </a:innerShdw>
          </a:effectLst>
        </p:spPr>
        <p:txBody>
          <a:bodyPr wrap="square" rtlCol="0">
            <a:spAutoFit/>
          </a:bodyPr>
          <a:lstStyle/>
          <a:p>
            <a:pPr marL="342900" indent="-342900">
              <a:lnSpc>
                <a:spcPct val="150000"/>
              </a:lnSpc>
              <a:buFont typeface="Wingdings" panose="05000000000000000000" pitchFamily="2" charset="2"/>
              <a:buChar char="ü"/>
            </a:pPr>
            <a:r>
              <a:rPr lang="en-US" sz="2000" dirty="0">
                <a:solidFill>
                  <a:schemeClr val="bg1"/>
                </a:solidFill>
                <a:latin typeface="Times New Roman" panose="02020603050405020304" pitchFamily="18" charset="0"/>
                <a:cs typeface="Times New Roman" panose="02020603050405020304" pitchFamily="18" charset="0"/>
              </a:rPr>
              <a:t>Over complexity of models</a:t>
            </a:r>
          </a:p>
        </p:txBody>
      </p:sp>
      <p:sp>
        <p:nvSpPr>
          <p:cNvPr id="34" name="TextBox 33">
            <a:extLst>
              <a:ext uri="{FF2B5EF4-FFF2-40B4-BE49-F238E27FC236}">
                <a16:creationId xmlns:a16="http://schemas.microsoft.com/office/drawing/2014/main" id="{E627628D-6DB8-A14A-A81F-22BB325A854A}"/>
              </a:ext>
            </a:extLst>
          </p:cNvPr>
          <p:cNvSpPr txBox="1"/>
          <p:nvPr/>
        </p:nvSpPr>
        <p:spPr>
          <a:xfrm>
            <a:off x="8614503" y="941237"/>
            <a:ext cx="3340224" cy="1883657"/>
          </a:xfrm>
          <a:prstGeom prst="rect">
            <a:avLst/>
          </a:prstGeom>
          <a:noFill/>
          <a:ln>
            <a:noFill/>
          </a:ln>
          <a:effectLst>
            <a:innerShdw blurRad="63500" dist="50800" dir="13500000">
              <a:prstClr val="black">
                <a:alpha val="50000"/>
              </a:prstClr>
            </a:innerShdw>
          </a:effectLst>
        </p:spPr>
        <p:txBody>
          <a:bodyPr wrap="square" rtlCol="0">
            <a:spAutoFit/>
          </a:bodyPr>
          <a:lstStyle/>
          <a:p>
            <a:pPr marL="342900" indent="-342900">
              <a:lnSpc>
                <a:spcPct val="150000"/>
              </a:lnSpc>
              <a:buFont typeface="Wingdings" panose="05000000000000000000" pitchFamily="2" charset="2"/>
              <a:buChar char="ü"/>
            </a:pPr>
            <a:r>
              <a:rPr lang="en-US" sz="2000" dirty="0">
                <a:solidFill>
                  <a:schemeClr val="bg1"/>
                </a:solidFill>
                <a:latin typeface="Times New Roman" panose="02020603050405020304" pitchFamily="18" charset="0"/>
                <a:cs typeface="Times New Roman" panose="02020603050405020304" pitchFamily="18" charset="0"/>
              </a:rPr>
              <a:t>Limitations in coverage of microbial diversity</a:t>
            </a:r>
          </a:p>
          <a:p>
            <a:pPr marL="342900" indent="-342900">
              <a:lnSpc>
                <a:spcPct val="150000"/>
              </a:lnSpc>
              <a:buFont typeface="Wingdings" panose="05000000000000000000" pitchFamily="2" charset="2"/>
              <a:buChar char="ü"/>
            </a:pPr>
            <a:r>
              <a:rPr lang="en-US" sz="2000" dirty="0">
                <a:solidFill>
                  <a:schemeClr val="bg1"/>
                </a:solidFill>
                <a:latin typeface="Times New Roman" panose="02020603050405020304" pitchFamily="18" charset="0"/>
                <a:cs typeface="Times New Roman" panose="02020603050405020304" pitchFamily="18" charset="0"/>
              </a:rPr>
              <a:t>Need for interdisciplinary expertise</a:t>
            </a:r>
          </a:p>
        </p:txBody>
      </p:sp>
      <p:sp>
        <p:nvSpPr>
          <p:cNvPr id="35" name="TextBox 34">
            <a:extLst>
              <a:ext uri="{FF2B5EF4-FFF2-40B4-BE49-F238E27FC236}">
                <a16:creationId xmlns:a16="http://schemas.microsoft.com/office/drawing/2014/main" id="{F108B09B-3EA6-F8B6-161D-408C78953F9C}"/>
              </a:ext>
            </a:extLst>
          </p:cNvPr>
          <p:cNvSpPr txBox="1"/>
          <p:nvPr/>
        </p:nvSpPr>
        <p:spPr>
          <a:xfrm>
            <a:off x="8006052" y="4704244"/>
            <a:ext cx="3631827" cy="960328"/>
          </a:xfrm>
          <a:prstGeom prst="rect">
            <a:avLst/>
          </a:prstGeom>
          <a:noFill/>
          <a:ln>
            <a:noFill/>
          </a:ln>
          <a:effectLst>
            <a:innerShdw blurRad="63500" dist="50800" dir="13500000">
              <a:prstClr val="black">
                <a:alpha val="50000"/>
              </a:prstClr>
            </a:innerShdw>
          </a:effectLst>
        </p:spPr>
        <p:txBody>
          <a:bodyPr wrap="square" rtlCol="0">
            <a:spAutoFit/>
          </a:bodyPr>
          <a:lstStyle/>
          <a:p>
            <a:pPr marL="342900" indent="-342900">
              <a:lnSpc>
                <a:spcPct val="150000"/>
              </a:lnSpc>
              <a:buFont typeface="Wingdings" panose="05000000000000000000" pitchFamily="2" charset="2"/>
              <a:buChar char="ü"/>
            </a:pPr>
            <a:r>
              <a:rPr lang="en-US" sz="2000" dirty="0">
                <a:solidFill>
                  <a:schemeClr val="bg1"/>
                </a:solidFill>
                <a:latin typeface="Times New Roman" panose="02020603050405020304" pitchFamily="18" charset="0"/>
                <a:cs typeface="Times New Roman" panose="02020603050405020304" pitchFamily="18" charset="0"/>
              </a:rPr>
              <a:t>Lack of comprehensive standards</a:t>
            </a:r>
          </a:p>
        </p:txBody>
      </p:sp>
      <p:sp>
        <p:nvSpPr>
          <p:cNvPr id="36" name="Rectangle: Rounded Corners 35">
            <a:extLst>
              <a:ext uri="{FF2B5EF4-FFF2-40B4-BE49-F238E27FC236}">
                <a16:creationId xmlns:a16="http://schemas.microsoft.com/office/drawing/2014/main" id="{390BD168-4587-EC91-DDD9-13FBD95A0B04}"/>
              </a:ext>
            </a:extLst>
          </p:cNvPr>
          <p:cNvSpPr/>
          <p:nvPr/>
        </p:nvSpPr>
        <p:spPr>
          <a:xfrm>
            <a:off x="5397168" y="1138746"/>
            <a:ext cx="182115" cy="260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37" name="TextBox 36">
            <a:extLst>
              <a:ext uri="{FF2B5EF4-FFF2-40B4-BE49-F238E27FC236}">
                <a16:creationId xmlns:a16="http://schemas.microsoft.com/office/drawing/2014/main" id="{ACFCBD92-EF0D-6ADE-F390-A05396689CD2}"/>
              </a:ext>
            </a:extLst>
          </p:cNvPr>
          <p:cNvSpPr txBox="1"/>
          <p:nvPr/>
        </p:nvSpPr>
        <p:spPr>
          <a:xfrm>
            <a:off x="3191805" y="125446"/>
            <a:ext cx="4104829" cy="461665"/>
          </a:xfrm>
          <a:prstGeom prst="rect">
            <a:avLst/>
          </a:prstGeom>
          <a:noFill/>
        </p:spPr>
        <p:txBody>
          <a:bodyPr wrap="square" rtlCol="0">
            <a:spAutoFit/>
          </a:bodyPr>
          <a:lstStyle/>
          <a:p>
            <a:pPr algn="r" rtl="1"/>
            <a:r>
              <a:rPr lang="en-US" sz="2400" b="1" dirty="0">
                <a:solidFill>
                  <a:schemeClr val="bg1"/>
                </a:solidFill>
                <a:latin typeface="Times New Roman" panose="02020603050405020304" pitchFamily="18" charset="0"/>
                <a:cs typeface="Times New Roman" panose="02020603050405020304" pitchFamily="18" charset="0"/>
              </a:rPr>
              <a:t>Disadvantages</a:t>
            </a:r>
            <a:endParaRPr lang="en-US" sz="2400" b="1" u="sng" dirty="0">
              <a:solidFill>
                <a:schemeClr val="bg1"/>
              </a:solidFill>
              <a:cs typeface="B Nazanin" panose="00000400000000000000" pitchFamily="2" charset="-78"/>
            </a:endParaRPr>
          </a:p>
        </p:txBody>
      </p:sp>
      <p:sp>
        <p:nvSpPr>
          <p:cNvPr id="38" name="Rectangle: Rounded Corners 37">
            <a:extLst>
              <a:ext uri="{FF2B5EF4-FFF2-40B4-BE49-F238E27FC236}">
                <a16:creationId xmlns:a16="http://schemas.microsoft.com/office/drawing/2014/main" id="{A00443BE-8093-AC01-DB0B-320BC7C7FB3A}"/>
              </a:ext>
            </a:extLst>
          </p:cNvPr>
          <p:cNvSpPr/>
          <p:nvPr/>
        </p:nvSpPr>
        <p:spPr>
          <a:xfrm>
            <a:off x="5850735" y="1139566"/>
            <a:ext cx="182115" cy="2608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776CF6AA-CF72-FD0A-4BFF-D62C7E57A384}"/>
              </a:ext>
            </a:extLst>
          </p:cNvPr>
          <p:cNvSpPr/>
          <p:nvPr/>
        </p:nvSpPr>
        <p:spPr>
          <a:xfrm>
            <a:off x="5427229" y="1138746"/>
            <a:ext cx="182115" cy="2608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grpSp>
        <p:nvGrpSpPr>
          <p:cNvPr id="149" name="Group 148">
            <a:extLst>
              <a:ext uri="{FF2B5EF4-FFF2-40B4-BE49-F238E27FC236}">
                <a16:creationId xmlns:a16="http://schemas.microsoft.com/office/drawing/2014/main" id="{159F0992-7D36-646A-B889-88B1AB2D7159}"/>
              </a:ext>
            </a:extLst>
          </p:cNvPr>
          <p:cNvGrpSpPr/>
          <p:nvPr/>
        </p:nvGrpSpPr>
        <p:grpSpPr>
          <a:xfrm>
            <a:off x="-2582177" y="6157505"/>
            <a:ext cx="14103412" cy="628117"/>
            <a:chOff x="15344278" y="6029345"/>
            <a:chExt cx="14103412" cy="628117"/>
          </a:xfrm>
        </p:grpSpPr>
        <p:grpSp>
          <p:nvGrpSpPr>
            <p:cNvPr id="192" name="Group 191">
              <a:extLst>
                <a:ext uri="{FF2B5EF4-FFF2-40B4-BE49-F238E27FC236}">
                  <a16:creationId xmlns:a16="http://schemas.microsoft.com/office/drawing/2014/main" id="{A1ECCB3C-968E-087F-B654-CE3AF934AB15}"/>
                </a:ext>
              </a:extLst>
            </p:cNvPr>
            <p:cNvGrpSpPr/>
            <p:nvPr/>
          </p:nvGrpSpPr>
          <p:grpSpPr>
            <a:xfrm>
              <a:off x="15344278" y="6293687"/>
              <a:ext cx="2125575" cy="208552"/>
              <a:chOff x="1058779" y="5189615"/>
              <a:chExt cx="2125575" cy="208552"/>
            </a:xfrm>
          </p:grpSpPr>
          <p:sp>
            <p:nvSpPr>
              <p:cNvPr id="225" name="Oval 224">
                <a:extLst>
                  <a:ext uri="{FF2B5EF4-FFF2-40B4-BE49-F238E27FC236}">
                    <a16:creationId xmlns:a16="http://schemas.microsoft.com/office/drawing/2014/main" id="{BB518976-1BBA-E1AE-B073-92FC71EBCDC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6" name="Oval 225">
                <a:extLst>
                  <a:ext uri="{FF2B5EF4-FFF2-40B4-BE49-F238E27FC236}">
                    <a16:creationId xmlns:a16="http://schemas.microsoft.com/office/drawing/2014/main" id="{54D2BE4A-FF65-1961-29EA-FF63120964B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7" name="Oval 226">
                <a:extLst>
                  <a:ext uri="{FF2B5EF4-FFF2-40B4-BE49-F238E27FC236}">
                    <a16:creationId xmlns:a16="http://schemas.microsoft.com/office/drawing/2014/main" id="{A81AC14A-CDFA-8CA9-9A74-39CE14967ED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8" name="Oval 227">
                <a:extLst>
                  <a:ext uri="{FF2B5EF4-FFF2-40B4-BE49-F238E27FC236}">
                    <a16:creationId xmlns:a16="http://schemas.microsoft.com/office/drawing/2014/main" id="{D3DC44EB-F266-6FBD-D385-DBF4B15442F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9" name="Oval 228">
                <a:extLst>
                  <a:ext uri="{FF2B5EF4-FFF2-40B4-BE49-F238E27FC236}">
                    <a16:creationId xmlns:a16="http://schemas.microsoft.com/office/drawing/2014/main" id="{11D09D09-34E9-4238-0AAA-681C7DA339C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0" name="Oval 229">
                <a:extLst>
                  <a:ext uri="{FF2B5EF4-FFF2-40B4-BE49-F238E27FC236}">
                    <a16:creationId xmlns:a16="http://schemas.microsoft.com/office/drawing/2014/main" id="{5C0F5A7D-E0EB-FA40-7FEA-310553B6178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151" name="Group 150">
              <a:extLst>
                <a:ext uri="{FF2B5EF4-FFF2-40B4-BE49-F238E27FC236}">
                  <a16:creationId xmlns:a16="http://schemas.microsoft.com/office/drawing/2014/main" id="{ECE6D2BE-7C65-3D7B-AAEC-0739241D9564}"/>
                </a:ext>
              </a:extLst>
            </p:cNvPr>
            <p:cNvGrpSpPr/>
            <p:nvPr/>
          </p:nvGrpSpPr>
          <p:grpSpPr>
            <a:xfrm>
              <a:off x="17629874" y="6029345"/>
              <a:ext cx="11817816" cy="628117"/>
              <a:chOff x="17629874" y="6029345"/>
              <a:chExt cx="11817816" cy="628117"/>
            </a:xfrm>
          </p:grpSpPr>
          <p:sp>
            <p:nvSpPr>
              <p:cNvPr id="152" name="Oval 151">
                <a:extLst>
                  <a:ext uri="{FF2B5EF4-FFF2-40B4-BE49-F238E27FC236}">
                    <a16:creationId xmlns:a16="http://schemas.microsoft.com/office/drawing/2014/main" id="{219A5300-1894-4D8E-D670-DC2F5ADE038F}"/>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25</a:t>
                </a:r>
              </a:p>
            </p:txBody>
          </p:sp>
          <p:sp>
            <p:nvSpPr>
              <p:cNvPr id="153" name="Oval 152">
                <a:extLst>
                  <a:ext uri="{FF2B5EF4-FFF2-40B4-BE49-F238E27FC236}">
                    <a16:creationId xmlns:a16="http://schemas.microsoft.com/office/drawing/2014/main" id="{CD3957CE-B402-61DB-29FA-44E1016D6086}"/>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26</a:t>
                </a:r>
                <a:endParaRPr lang="en-IN" dirty="0">
                  <a:latin typeface="Eurostile BQ" pitchFamily="50" charset="0"/>
                </a:endParaRPr>
              </a:p>
            </p:txBody>
          </p:sp>
          <p:sp>
            <p:nvSpPr>
              <p:cNvPr id="154" name="Oval 153">
                <a:extLst>
                  <a:ext uri="{FF2B5EF4-FFF2-40B4-BE49-F238E27FC236}">
                    <a16:creationId xmlns:a16="http://schemas.microsoft.com/office/drawing/2014/main" id="{5DCBA64C-21E6-F1FE-A6C3-67CBC43FDB01}"/>
                  </a:ext>
                </a:extLst>
              </p:cNvPr>
              <p:cNvSpPr/>
              <p:nvPr/>
            </p:nvSpPr>
            <p:spPr>
              <a:xfrm>
                <a:off x="23593700" y="6029345"/>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27</a:t>
                </a:r>
                <a:endParaRPr lang="en-IN" dirty="0">
                  <a:latin typeface="Eurostile BQ" pitchFamily="50" charset="0"/>
                </a:endParaRPr>
              </a:p>
            </p:txBody>
          </p:sp>
          <p:sp>
            <p:nvSpPr>
              <p:cNvPr id="155" name="Oval 154">
                <a:extLst>
                  <a:ext uri="{FF2B5EF4-FFF2-40B4-BE49-F238E27FC236}">
                    <a16:creationId xmlns:a16="http://schemas.microsoft.com/office/drawing/2014/main" id="{E16BE6C0-C937-AC88-DF2E-90A9C01F4E2A}"/>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grpSp>
            <p:nvGrpSpPr>
              <p:cNvPr id="156" name="Group 155">
                <a:extLst>
                  <a:ext uri="{FF2B5EF4-FFF2-40B4-BE49-F238E27FC236}">
                    <a16:creationId xmlns:a16="http://schemas.microsoft.com/office/drawing/2014/main" id="{744689A9-E0F9-AABD-1824-785F28DF3F43}"/>
                  </a:ext>
                </a:extLst>
              </p:cNvPr>
              <p:cNvGrpSpPr/>
              <p:nvPr/>
            </p:nvGrpSpPr>
            <p:grpSpPr>
              <a:xfrm>
                <a:off x="18359792" y="6293687"/>
                <a:ext cx="2125575" cy="208552"/>
                <a:chOff x="1058779" y="5189615"/>
                <a:chExt cx="2125575" cy="208552"/>
              </a:xfrm>
            </p:grpSpPr>
            <p:sp>
              <p:nvSpPr>
                <p:cNvPr id="178" name="Oval 177">
                  <a:extLst>
                    <a:ext uri="{FF2B5EF4-FFF2-40B4-BE49-F238E27FC236}">
                      <a16:creationId xmlns:a16="http://schemas.microsoft.com/office/drawing/2014/main" id="{823AF821-36E1-4DD2-EAAD-C55823BEDC1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9" name="Oval 178">
                  <a:extLst>
                    <a:ext uri="{FF2B5EF4-FFF2-40B4-BE49-F238E27FC236}">
                      <a16:creationId xmlns:a16="http://schemas.microsoft.com/office/drawing/2014/main" id="{02EE0361-A28F-7ADB-A9F5-59B8E9381C4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0" name="Oval 179">
                  <a:extLst>
                    <a:ext uri="{FF2B5EF4-FFF2-40B4-BE49-F238E27FC236}">
                      <a16:creationId xmlns:a16="http://schemas.microsoft.com/office/drawing/2014/main" id="{2BA6CC30-E8EC-8B88-E7D1-D21A18AB762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Oval 180">
                  <a:extLst>
                    <a:ext uri="{FF2B5EF4-FFF2-40B4-BE49-F238E27FC236}">
                      <a16:creationId xmlns:a16="http://schemas.microsoft.com/office/drawing/2014/main" id="{457FEC0F-CC05-C1FC-1BC4-A3E5D3E9393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2" name="Oval 181">
                  <a:extLst>
                    <a:ext uri="{FF2B5EF4-FFF2-40B4-BE49-F238E27FC236}">
                      <a16:creationId xmlns:a16="http://schemas.microsoft.com/office/drawing/2014/main" id="{49481E1A-EA07-8A24-D00A-7ADBA267C9F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3" name="Oval 182">
                  <a:extLst>
                    <a:ext uri="{FF2B5EF4-FFF2-40B4-BE49-F238E27FC236}">
                      <a16:creationId xmlns:a16="http://schemas.microsoft.com/office/drawing/2014/main" id="{0E52C8F9-92D4-F458-7AD3-48B793F7961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7" name="Group 156">
                <a:extLst>
                  <a:ext uri="{FF2B5EF4-FFF2-40B4-BE49-F238E27FC236}">
                    <a16:creationId xmlns:a16="http://schemas.microsoft.com/office/drawing/2014/main" id="{C5E6FBDF-3969-8C7C-B1D3-D4A2DC6FDE2E}"/>
                  </a:ext>
                </a:extLst>
              </p:cNvPr>
              <p:cNvGrpSpPr/>
              <p:nvPr/>
            </p:nvGrpSpPr>
            <p:grpSpPr>
              <a:xfrm>
                <a:off x="21350037" y="6293687"/>
                <a:ext cx="2125575" cy="208552"/>
                <a:chOff x="1058779" y="5189615"/>
                <a:chExt cx="2125575" cy="208552"/>
              </a:xfrm>
            </p:grpSpPr>
            <p:sp>
              <p:nvSpPr>
                <p:cNvPr id="172" name="Oval 171">
                  <a:extLst>
                    <a:ext uri="{FF2B5EF4-FFF2-40B4-BE49-F238E27FC236}">
                      <a16:creationId xmlns:a16="http://schemas.microsoft.com/office/drawing/2014/main" id="{6D3634CB-4131-B06E-20BE-1A9D6A7B72A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3" name="Oval 172">
                  <a:extLst>
                    <a:ext uri="{FF2B5EF4-FFF2-40B4-BE49-F238E27FC236}">
                      <a16:creationId xmlns:a16="http://schemas.microsoft.com/office/drawing/2014/main" id="{AD21B6C0-ADC2-641B-83FF-385BD4A6A26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Oval 173">
                  <a:extLst>
                    <a:ext uri="{FF2B5EF4-FFF2-40B4-BE49-F238E27FC236}">
                      <a16:creationId xmlns:a16="http://schemas.microsoft.com/office/drawing/2014/main" id="{A6BD1CD1-B196-1BF8-FA96-91C838EA6B2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5" name="Oval 174">
                  <a:extLst>
                    <a:ext uri="{FF2B5EF4-FFF2-40B4-BE49-F238E27FC236}">
                      <a16:creationId xmlns:a16="http://schemas.microsoft.com/office/drawing/2014/main" id="{9A4FD5DC-B44B-462E-A302-59DEB6265B0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6" name="Oval 175">
                  <a:extLst>
                    <a:ext uri="{FF2B5EF4-FFF2-40B4-BE49-F238E27FC236}">
                      <a16:creationId xmlns:a16="http://schemas.microsoft.com/office/drawing/2014/main" id="{1C2F8B3E-B7CE-6A4D-4743-38382A799D1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Oval 176">
                  <a:extLst>
                    <a:ext uri="{FF2B5EF4-FFF2-40B4-BE49-F238E27FC236}">
                      <a16:creationId xmlns:a16="http://schemas.microsoft.com/office/drawing/2014/main" id="{15CFF2EF-5554-22D3-6020-2A1D3126201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8" name="Group 157">
                <a:extLst>
                  <a:ext uri="{FF2B5EF4-FFF2-40B4-BE49-F238E27FC236}">
                    <a16:creationId xmlns:a16="http://schemas.microsoft.com/office/drawing/2014/main" id="{D7ED128F-6A67-E40C-C293-8C371F4D80A0}"/>
                  </a:ext>
                </a:extLst>
              </p:cNvPr>
              <p:cNvGrpSpPr/>
              <p:nvPr/>
            </p:nvGrpSpPr>
            <p:grpSpPr>
              <a:xfrm>
                <a:off x="24331868" y="6293682"/>
                <a:ext cx="2125575" cy="208552"/>
                <a:chOff x="1058779" y="5189615"/>
                <a:chExt cx="2125575" cy="208552"/>
              </a:xfrm>
            </p:grpSpPr>
            <p:sp>
              <p:nvSpPr>
                <p:cNvPr id="166" name="Oval 165">
                  <a:extLst>
                    <a:ext uri="{FF2B5EF4-FFF2-40B4-BE49-F238E27FC236}">
                      <a16:creationId xmlns:a16="http://schemas.microsoft.com/office/drawing/2014/main" id="{C1E56073-FE68-3604-7E16-5F5EFB9C5DA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Oval 166">
                  <a:extLst>
                    <a:ext uri="{FF2B5EF4-FFF2-40B4-BE49-F238E27FC236}">
                      <a16:creationId xmlns:a16="http://schemas.microsoft.com/office/drawing/2014/main" id="{4B2584E5-0482-3EDC-1043-6619422E78A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8" name="Oval 167">
                  <a:extLst>
                    <a:ext uri="{FF2B5EF4-FFF2-40B4-BE49-F238E27FC236}">
                      <a16:creationId xmlns:a16="http://schemas.microsoft.com/office/drawing/2014/main" id="{4C223B04-4BB5-2584-F776-EA79F8B14A4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Oval 168">
                  <a:extLst>
                    <a:ext uri="{FF2B5EF4-FFF2-40B4-BE49-F238E27FC236}">
                      <a16:creationId xmlns:a16="http://schemas.microsoft.com/office/drawing/2014/main" id="{C572324B-5DA7-5B3E-1B11-9F9D2BD0FE9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Oval 169">
                  <a:extLst>
                    <a:ext uri="{FF2B5EF4-FFF2-40B4-BE49-F238E27FC236}">
                      <a16:creationId xmlns:a16="http://schemas.microsoft.com/office/drawing/2014/main" id="{F500F00E-FF3C-64B1-3A86-F875A1DB6CC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Oval 170">
                  <a:extLst>
                    <a:ext uri="{FF2B5EF4-FFF2-40B4-BE49-F238E27FC236}">
                      <a16:creationId xmlns:a16="http://schemas.microsoft.com/office/drawing/2014/main" id="{FF7F553A-7E37-DB63-06B6-1CF0E95E58E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9" name="Group 158">
                <a:extLst>
                  <a:ext uri="{FF2B5EF4-FFF2-40B4-BE49-F238E27FC236}">
                    <a16:creationId xmlns:a16="http://schemas.microsoft.com/office/drawing/2014/main" id="{4B12F4DE-7BCB-B954-8819-6E4871F9AC8A}"/>
                  </a:ext>
                </a:extLst>
              </p:cNvPr>
              <p:cNvGrpSpPr/>
              <p:nvPr/>
            </p:nvGrpSpPr>
            <p:grpSpPr>
              <a:xfrm>
                <a:off x="27322115" y="6293677"/>
                <a:ext cx="2125575" cy="208552"/>
                <a:chOff x="1058779" y="5189615"/>
                <a:chExt cx="2125575" cy="208552"/>
              </a:xfrm>
            </p:grpSpPr>
            <p:sp>
              <p:nvSpPr>
                <p:cNvPr id="160" name="Oval 159">
                  <a:extLst>
                    <a:ext uri="{FF2B5EF4-FFF2-40B4-BE49-F238E27FC236}">
                      <a16:creationId xmlns:a16="http://schemas.microsoft.com/office/drawing/2014/main" id="{B4272B99-FF93-2CB1-1464-C68EE2267C1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Oval 160">
                  <a:extLst>
                    <a:ext uri="{FF2B5EF4-FFF2-40B4-BE49-F238E27FC236}">
                      <a16:creationId xmlns:a16="http://schemas.microsoft.com/office/drawing/2014/main" id="{61F736FF-91EE-5DAA-56A6-A9970B8C843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Oval 161">
                  <a:extLst>
                    <a:ext uri="{FF2B5EF4-FFF2-40B4-BE49-F238E27FC236}">
                      <a16:creationId xmlns:a16="http://schemas.microsoft.com/office/drawing/2014/main" id="{69BCD9D5-40C7-EF65-6267-88C1C933B07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Oval 162">
                  <a:extLst>
                    <a:ext uri="{FF2B5EF4-FFF2-40B4-BE49-F238E27FC236}">
                      <a16:creationId xmlns:a16="http://schemas.microsoft.com/office/drawing/2014/main" id="{7CEDB5F9-67B3-FB38-1BA5-7CC8A87C877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Oval 163">
                  <a:extLst>
                    <a:ext uri="{FF2B5EF4-FFF2-40B4-BE49-F238E27FC236}">
                      <a16:creationId xmlns:a16="http://schemas.microsoft.com/office/drawing/2014/main" id="{5374C341-66C4-42FC-62C4-CD3EE1A4EAE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Oval 164">
                  <a:extLst>
                    <a:ext uri="{FF2B5EF4-FFF2-40B4-BE49-F238E27FC236}">
                      <a16:creationId xmlns:a16="http://schemas.microsoft.com/office/drawing/2014/main" id="{BEB03FE3-A50A-F0D8-43BE-4F8B7EAD213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49" name="Picture 248">
            <a:extLst>
              <a:ext uri="{FF2B5EF4-FFF2-40B4-BE49-F238E27FC236}">
                <a16:creationId xmlns:a16="http://schemas.microsoft.com/office/drawing/2014/main" id="{5A6FB5D1-4C46-A933-A779-590DE38D2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6723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800"/>
                                        <p:tgtEl>
                                          <p:spTgt spid="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p:cTn id="10" dur="500" fill="hold"/>
                                        <p:tgtEl>
                                          <p:spTgt spid="36"/>
                                        </p:tgtEl>
                                        <p:attrNameLst>
                                          <p:attrName>ppt_w</p:attrName>
                                        </p:attrNameLst>
                                      </p:cBhvr>
                                      <p:tavLst>
                                        <p:tav tm="0">
                                          <p:val>
                                            <p:fltVal val="0"/>
                                          </p:val>
                                        </p:tav>
                                        <p:tav tm="100000">
                                          <p:val>
                                            <p:strVal val="#ppt_w"/>
                                          </p:val>
                                        </p:tav>
                                      </p:tavLst>
                                    </p:anim>
                                    <p:anim calcmode="lin" valueType="num">
                                      <p:cBhvr>
                                        <p:cTn id="11" dur="500" fill="hold"/>
                                        <p:tgtEl>
                                          <p:spTgt spid="36"/>
                                        </p:tgtEl>
                                        <p:attrNameLst>
                                          <p:attrName>ppt_h</p:attrName>
                                        </p:attrNameLst>
                                      </p:cBhvr>
                                      <p:tavLst>
                                        <p:tav tm="0">
                                          <p:val>
                                            <p:fltVal val="0"/>
                                          </p:val>
                                        </p:tav>
                                        <p:tav tm="100000">
                                          <p:val>
                                            <p:strVal val="#ppt_h"/>
                                          </p:val>
                                        </p:tav>
                                      </p:tavLst>
                                    </p:anim>
                                    <p:animEffect transition="in" filter="fade">
                                      <p:cBhvr>
                                        <p:cTn id="12" dur="500"/>
                                        <p:tgtEl>
                                          <p:spTgt spid="36"/>
                                        </p:tgtEl>
                                      </p:cBhvr>
                                    </p:animEffect>
                                  </p:childTnLst>
                                </p:cTn>
                              </p:par>
                              <p:par>
                                <p:cTn id="13" presetID="10" presetClass="entr" presetSubtype="0" fill="hold" grpId="0" nodeType="withEffect">
                                  <p:stCondLst>
                                    <p:cond delay="7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800"/>
                                        <p:tgtEl>
                                          <p:spTgt spid="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800"/>
                                        <p:tgtEl>
                                          <p:spTgt spid="3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8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10" presetClass="entr" presetSubtype="0" fill="hold" grpId="0" nodeType="withEffect">
                                  <p:stCondLst>
                                    <p:cond delay="70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800"/>
                                        <p:tgtEl>
                                          <p:spTgt spid="2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animEffect transition="in" filter="fade">
                                      <p:cBhvr>
                                        <p:cTn id="64" dur="500"/>
                                        <p:tgtEl>
                                          <p:spTgt spid="25"/>
                                        </p:tgtEl>
                                      </p:cBhvr>
                                    </p:animEffect>
                                  </p:childTnLst>
                                </p:cTn>
                              </p:par>
                              <p:par>
                                <p:cTn id="65" presetID="10" presetClass="entr" presetSubtype="0" fill="hold" grpId="0" nodeType="withEffect">
                                  <p:stCondLst>
                                    <p:cond delay="70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fltVal val="0"/>
                                          </p:val>
                                        </p:tav>
                                        <p:tav tm="100000">
                                          <p:val>
                                            <p:strVal val="#ppt_w"/>
                                          </p:val>
                                        </p:tav>
                                      </p:tavLst>
                                    </p:anim>
                                    <p:anim calcmode="lin" valueType="num">
                                      <p:cBhvr>
                                        <p:cTn id="71" dur="500" fill="hold"/>
                                        <p:tgtEl>
                                          <p:spTgt spid="39"/>
                                        </p:tgtEl>
                                        <p:attrNameLst>
                                          <p:attrName>ppt_h</p:attrName>
                                        </p:attrNameLst>
                                      </p:cBhvr>
                                      <p:tavLst>
                                        <p:tav tm="0">
                                          <p:val>
                                            <p:fltVal val="0"/>
                                          </p:val>
                                        </p:tav>
                                        <p:tav tm="100000">
                                          <p:val>
                                            <p:strVal val="#ppt_h"/>
                                          </p:val>
                                        </p:tav>
                                      </p:tavLst>
                                    </p:anim>
                                    <p:animEffect transition="in" filter="fade">
                                      <p:cBhvr>
                                        <p:cTn id="72" dur="500"/>
                                        <p:tgtEl>
                                          <p:spTgt spid="3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Effect transition="in" filter="fade">
                                      <p:cBhvr>
                                        <p:cTn id="77" dur="500"/>
                                        <p:tgtEl>
                                          <p:spTgt spid="38"/>
                                        </p:tgtEl>
                                      </p:cBhvr>
                                    </p:animEffect>
                                  </p:childTnLst>
                                </p:cTn>
                              </p:par>
                              <p:par>
                                <p:cTn id="78" presetID="35" presetClass="path" presetSubtype="0" accel="50000" decel="50000" fill="hold" nodeType="withEffect">
                                  <p:stCondLst>
                                    <p:cond delay="0"/>
                                  </p:stCondLst>
                                  <p:childTnLst>
                                    <p:animMotion origin="layout" path="M 2.08333E-7 0 L -0.24557 -0.00208 " pathEditMode="relative" rAng="0" ptsTypes="AA">
                                      <p:cBhvr>
                                        <p:cTn id="79" dur="2000" fill="hold"/>
                                        <p:tgtEl>
                                          <p:spTgt spid="149"/>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F7A76-A5D7-7E91-7ABF-3E34E18B5D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DD3BB78-8B2D-F47D-62DE-61B0793695B2}"/>
              </a:ext>
            </a:extLst>
          </p:cNvPr>
          <p:cNvSpPr txBox="1"/>
          <p:nvPr/>
        </p:nvSpPr>
        <p:spPr>
          <a:xfrm>
            <a:off x="1905587" y="1104905"/>
            <a:ext cx="6868054" cy="3885936"/>
          </a:xfrm>
          <a:prstGeom prst="rect">
            <a:avLst/>
          </a:prstGeom>
          <a:noFill/>
        </p:spPr>
        <p:txBody>
          <a:bodyPr wrap="square">
            <a:spAutoFit/>
          </a:bodyPr>
          <a:lstStyle/>
          <a:p>
            <a:pPr>
              <a:lnSpc>
                <a:spcPct val="200000"/>
              </a:lnSpc>
            </a:pPr>
            <a:r>
              <a:rPr lang="en-US" dirty="0">
                <a:solidFill>
                  <a:schemeClr val="bg1"/>
                </a:solidFill>
                <a:latin typeface="Times New Roman" panose="02020603050405020304" pitchFamily="18" charset="0"/>
                <a:cs typeface="Times New Roman" panose="02020603050405020304" pitchFamily="18" charset="0"/>
              </a:rPr>
              <a:t>Data Integration </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Privacy &amp; Ethics </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Standardization </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Computational Infrastructure </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Clinical Interpretation </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Lack of Multidisciplinary Workforce</a:t>
            </a:r>
          </a:p>
          <a:p>
            <a:pPr>
              <a:lnSpc>
                <a:spcPct val="200000"/>
              </a:lnSpc>
            </a:pPr>
            <a:r>
              <a:rPr lang="en-US" dirty="0">
                <a:solidFill>
                  <a:schemeClr val="bg1"/>
                </a:solidFill>
                <a:latin typeface="Times New Roman" panose="02020603050405020304" pitchFamily="18" charset="0"/>
                <a:cs typeface="Times New Roman" panose="02020603050405020304" pitchFamily="18" charset="0"/>
              </a:rPr>
              <a:t>Clinical Validation Challenge</a:t>
            </a:r>
          </a:p>
        </p:txBody>
      </p:sp>
      <p:sp>
        <p:nvSpPr>
          <p:cNvPr id="6" name="TextBox 5">
            <a:extLst>
              <a:ext uri="{FF2B5EF4-FFF2-40B4-BE49-F238E27FC236}">
                <a16:creationId xmlns:a16="http://schemas.microsoft.com/office/drawing/2014/main" id="{CDCCDB8C-C724-8A5F-6189-EC703AB25281}"/>
              </a:ext>
            </a:extLst>
          </p:cNvPr>
          <p:cNvSpPr txBox="1"/>
          <p:nvPr/>
        </p:nvSpPr>
        <p:spPr>
          <a:xfrm>
            <a:off x="4786054" y="260065"/>
            <a:ext cx="2016528" cy="584775"/>
          </a:xfrm>
          <a:prstGeom prst="rect">
            <a:avLst/>
          </a:prstGeom>
          <a:noFill/>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Challenge</a:t>
            </a:r>
            <a:endParaRPr lang="en-US" sz="3200" b="1" dirty="0">
              <a:solidFill>
                <a:schemeClr val="bg1"/>
              </a:solidFill>
            </a:endParaRPr>
          </a:p>
        </p:txBody>
      </p:sp>
      <p:grpSp>
        <p:nvGrpSpPr>
          <p:cNvPr id="3" name="Group 2">
            <a:extLst>
              <a:ext uri="{FF2B5EF4-FFF2-40B4-BE49-F238E27FC236}">
                <a16:creationId xmlns:a16="http://schemas.microsoft.com/office/drawing/2014/main" id="{973C3ED4-8853-1B69-3421-63D12C67DB13}"/>
              </a:ext>
            </a:extLst>
          </p:cNvPr>
          <p:cNvGrpSpPr/>
          <p:nvPr/>
        </p:nvGrpSpPr>
        <p:grpSpPr>
          <a:xfrm>
            <a:off x="367842" y="6138200"/>
            <a:ext cx="14103412" cy="628117"/>
            <a:chOff x="15344278" y="6029345"/>
            <a:chExt cx="14103412" cy="628117"/>
          </a:xfrm>
        </p:grpSpPr>
        <p:grpSp>
          <p:nvGrpSpPr>
            <p:cNvPr id="5" name="Group 4">
              <a:extLst>
                <a:ext uri="{FF2B5EF4-FFF2-40B4-BE49-F238E27FC236}">
                  <a16:creationId xmlns:a16="http://schemas.microsoft.com/office/drawing/2014/main" id="{9E76F142-C113-712F-3E27-E634102BD7E2}"/>
                </a:ext>
              </a:extLst>
            </p:cNvPr>
            <p:cNvGrpSpPr/>
            <p:nvPr/>
          </p:nvGrpSpPr>
          <p:grpSpPr>
            <a:xfrm>
              <a:off x="15344278" y="6293687"/>
              <a:ext cx="2125575" cy="208552"/>
              <a:chOff x="1058779" y="5189615"/>
              <a:chExt cx="2125575" cy="208552"/>
            </a:xfrm>
          </p:grpSpPr>
          <p:sp>
            <p:nvSpPr>
              <p:cNvPr id="40" name="Oval 39">
                <a:extLst>
                  <a:ext uri="{FF2B5EF4-FFF2-40B4-BE49-F238E27FC236}">
                    <a16:creationId xmlns:a16="http://schemas.microsoft.com/office/drawing/2014/main" id="{CFB3AC33-E6C9-97AA-3A5D-F340008C1D5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a:extLst>
                  <a:ext uri="{FF2B5EF4-FFF2-40B4-BE49-F238E27FC236}">
                    <a16:creationId xmlns:a16="http://schemas.microsoft.com/office/drawing/2014/main" id="{14B839C9-C35D-7B14-7F11-7BC5E88E7A2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a:extLst>
                  <a:ext uri="{FF2B5EF4-FFF2-40B4-BE49-F238E27FC236}">
                    <a16:creationId xmlns:a16="http://schemas.microsoft.com/office/drawing/2014/main" id="{11BF556A-D636-A1C2-44BD-47478E775DA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91F5CB59-F063-15D8-C3D5-E584E7698AD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Oval 43">
                <a:extLst>
                  <a:ext uri="{FF2B5EF4-FFF2-40B4-BE49-F238E27FC236}">
                    <a16:creationId xmlns:a16="http://schemas.microsoft.com/office/drawing/2014/main" id="{2C06B3EA-EE14-1BBD-9165-149B8BB492E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5" name="Oval 44">
                <a:extLst>
                  <a:ext uri="{FF2B5EF4-FFF2-40B4-BE49-F238E27FC236}">
                    <a16:creationId xmlns:a16="http://schemas.microsoft.com/office/drawing/2014/main" id="{1D49E970-400B-50A0-960E-1D0E1E9C6EA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7" name="Group 6">
              <a:extLst>
                <a:ext uri="{FF2B5EF4-FFF2-40B4-BE49-F238E27FC236}">
                  <a16:creationId xmlns:a16="http://schemas.microsoft.com/office/drawing/2014/main" id="{9E2468A9-63F7-24B4-1974-D070DC920406}"/>
                </a:ext>
              </a:extLst>
            </p:cNvPr>
            <p:cNvGrpSpPr/>
            <p:nvPr/>
          </p:nvGrpSpPr>
          <p:grpSpPr>
            <a:xfrm>
              <a:off x="17629874" y="6029345"/>
              <a:ext cx="11817816" cy="628117"/>
              <a:chOff x="17629874" y="6029345"/>
              <a:chExt cx="11817816" cy="628117"/>
            </a:xfrm>
          </p:grpSpPr>
          <p:sp>
            <p:nvSpPr>
              <p:cNvPr id="8" name="Oval 7">
                <a:extLst>
                  <a:ext uri="{FF2B5EF4-FFF2-40B4-BE49-F238E27FC236}">
                    <a16:creationId xmlns:a16="http://schemas.microsoft.com/office/drawing/2014/main" id="{5F37AC00-AD74-125E-5D8A-6DFDA9E66E4F}"/>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27</a:t>
                </a:r>
              </a:p>
            </p:txBody>
          </p:sp>
          <p:sp>
            <p:nvSpPr>
              <p:cNvPr id="9" name="Oval 8">
                <a:extLst>
                  <a:ext uri="{FF2B5EF4-FFF2-40B4-BE49-F238E27FC236}">
                    <a16:creationId xmlns:a16="http://schemas.microsoft.com/office/drawing/2014/main" id="{84A69673-9B27-3396-6183-C3082EE62442}"/>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28</a:t>
                </a:r>
                <a:endParaRPr lang="en-IN" dirty="0">
                  <a:latin typeface="Eurostile BQ" pitchFamily="50" charset="0"/>
                </a:endParaRPr>
              </a:p>
            </p:txBody>
          </p:sp>
          <p:sp>
            <p:nvSpPr>
              <p:cNvPr id="10" name="Oval 9">
                <a:extLst>
                  <a:ext uri="{FF2B5EF4-FFF2-40B4-BE49-F238E27FC236}">
                    <a16:creationId xmlns:a16="http://schemas.microsoft.com/office/drawing/2014/main" id="{20459FE0-CCD4-9CC1-4C96-2FD3FC5C73C3}"/>
                  </a:ext>
                </a:extLst>
              </p:cNvPr>
              <p:cNvSpPr/>
              <p:nvPr/>
            </p:nvSpPr>
            <p:spPr>
              <a:xfrm>
                <a:off x="23593700" y="6029345"/>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29</a:t>
                </a:r>
                <a:endParaRPr lang="en-IN" dirty="0">
                  <a:latin typeface="Eurostile BQ" pitchFamily="50" charset="0"/>
                </a:endParaRPr>
              </a:p>
            </p:txBody>
          </p:sp>
          <p:sp>
            <p:nvSpPr>
              <p:cNvPr id="11" name="Oval 10">
                <a:extLst>
                  <a:ext uri="{FF2B5EF4-FFF2-40B4-BE49-F238E27FC236}">
                    <a16:creationId xmlns:a16="http://schemas.microsoft.com/office/drawing/2014/main" id="{A4CFE850-42A4-55E7-A802-D55CAC1EA93A}"/>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30</a:t>
                </a:r>
                <a:endParaRPr lang="en-IN" dirty="0">
                  <a:latin typeface="Eurostile BQ" pitchFamily="50" charset="0"/>
                </a:endParaRPr>
              </a:p>
            </p:txBody>
          </p:sp>
          <p:grpSp>
            <p:nvGrpSpPr>
              <p:cNvPr id="12" name="Group 11">
                <a:extLst>
                  <a:ext uri="{FF2B5EF4-FFF2-40B4-BE49-F238E27FC236}">
                    <a16:creationId xmlns:a16="http://schemas.microsoft.com/office/drawing/2014/main" id="{B69F9E8A-086D-A9F5-1301-DB1750C73768}"/>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D15BA1EB-7832-B4BE-7ED0-7C22287F144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168FEF1E-FF00-9300-A4EC-4C73681C10B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77111257-63C8-19D6-4380-4B97AFEFBBF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02782D2D-53E9-C5E6-4F43-140ED89E3B3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C29F4A23-CFF9-0DBF-5619-DA99E455A6C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07B7B626-0787-87A8-5EB4-FDD082C5805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83DD1120-D97C-B4B7-335D-363352672B34}"/>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C076594C-261B-5B9C-0FA9-E13DEF0CA02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E148D7F5-58E1-2F85-2EF6-3AE6C283C7E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D1A51AB8-4450-DDC7-FC2D-2C904390197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5EBD5B80-7DC7-42BD-A9D5-93E3B8B4D30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a:extLst>
                    <a:ext uri="{FF2B5EF4-FFF2-40B4-BE49-F238E27FC236}">
                      <a16:creationId xmlns:a16="http://schemas.microsoft.com/office/drawing/2014/main" id="{39B68586-682E-8129-6532-62CCA75974E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4D2B042F-D884-7383-E980-9D51F602AF1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DC726E84-74D9-9BB1-1364-04E25FB5EEFA}"/>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F4D8D504-6777-3AEC-212F-03EC110618D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56DA2866-E688-4747-76A3-4C76B56587C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04BB45B5-53F1-121E-686C-37DE09B2F6F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300563A4-DFB4-556F-9FEC-629339DBF01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9438A54F-3171-0F6D-484D-FA65E2AC22C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6D2E55B7-20FD-8639-F97B-ACF2DE78908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1A4A6D35-F2C1-AB8E-4393-E59C1EEB7473}"/>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4ABAF7C5-57F0-ACD8-96EE-49883765AD9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5A4833E9-9F27-FB9D-48EE-457AD875E9E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CC5F9DC1-E7A3-5B89-8AD4-03A6CAC5080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2DDC5A4D-97E9-4E33-DAAE-87D8EBF0625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2016B67-27AB-B9FC-D7A7-03D990B5764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BA3FF304-BA30-A8B4-B53E-10D82F852B1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46" name="Picture 45">
            <a:extLst>
              <a:ext uri="{FF2B5EF4-FFF2-40B4-BE49-F238E27FC236}">
                <a16:creationId xmlns:a16="http://schemas.microsoft.com/office/drawing/2014/main" id="{E65534C3-3479-7E3F-DD49-E705D7882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Tree>
    <p:extLst>
      <p:ext uri="{BB962C8B-B14F-4D97-AF65-F5344CB8AC3E}">
        <p14:creationId xmlns:p14="http://schemas.microsoft.com/office/powerpoint/2010/main" val="1029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0 L -0.24557 -0.00208 " pathEditMode="relative" rAng="0" ptsTypes="AA">
                                      <p:cBhvr>
                                        <p:cTn id="6" dur="2000" fill="hold"/>
                                        <p:tgtEl>
                                          <p:spTgt spid="3"/>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7145C7-BCAA-0BEB-F29B-22DFF1B73292}"/>
              </a:ext>
            </a:extLst>
          </p:cNvPr>
          <p:cNvPicPr>
            <a:picLocks noChangeAspect="1"/>
          </p:cNvPicPr>
          <p:nvPr/>
        </p:nvPicPr>
        <p:blipFill>
          <a:blip r:embed="rId2"/>
          <a:stretch>
            <a:fillRect/>
          </a:stretch>
        </p:blipFill>
        <p:spPr>
          <a:xfrm>
            <a:off x="16206" y="0"/>
            <a:ext cx="12192000" cy="6858000"/>
          </a:xfrm>
          <a:prstGeom prst="rect">
            <a:avLst/>
          </a:prstGeom>
        </p:spPr>
      </p:pic>
      <p:pic>
        <p:nvPicPr>
          <p:cNvPr id="5" name="Picture 4">
            <a:extLst>
              <a:ext uri="{FF2B5EF4-FFF2-40B4-BE49-F238E27FC236}">
                <a16:creationId xmlns:a16="http://schemas.microsoft.com/office/drawing/2014/main" id="{72C311A5-1503-5D6E-C66E-99AFA91810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698" y="1717549"/>
            <a:ext cx="4505999" cy="4670451"/>
          </a:xfrm>
          <a:prstGeom prst="rect">
            <a:avLst/>
          </a:prstGeom>
        </p:spPr>
      </p:pic>
      <p:sp>
        <p:nvSpPr>
          <p:cNvPr id="107" name="Rectangle: Rounded Corners 19">
            <a:extLst>
              <a:ext uri="{FF2B5EF4-FFF2-40B4-BE49-F238E27FC236}">
                <a16:creationId xmlns:a16="http://schemas.microsoft.com/office/drawing/2014/main" id="{542E5D3B-8119-A55D-3B8E-9FD8A89C15D3}"/>
              </a:ext>
            </a:extLst>
          </p:cNvPr>
          <p:cNvSpPr/>
          <p:nvPr/>
        </p:nvSpPr>
        <p:spPr>
          <a:xfrm flipH="1">
            <a:off x="2840174" y="1574751"/>
            <a:ext cx="6641684" cy="803545"/>
          </a:xfrm>
          <a:prstGeom prst="roundRect">
            <a:avLst>
              <a:gd name="adj" fmla="val 50000"/>
            </a:avLst>
          </a:prstGeom>
          <a:gradFill flip="none" rotWithShape="1">
            <a:gsLst>
              <a:gs pos="0">
                <a:srgbClr val="FCB117"/>
              </a:gs>
              <a:gs pos="100000">
                <a:srgbClr val="FFDB3F"/>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Rectangle: Rounded Corners 20">
            <a:extLst>
              <a:ext uri="{FF2B5EF4-FFF2-40B4-BE49-F238E27FC236}">
                <a16:creationId xmlns:a16="http://schemas.microsoft.com/office/drawing/2014/main" id="{FDBBA545-2CE5-37D7-48F8-EF5BED2F68D6}"/>
              </a:ext>
            </a:extLst>
          </p:cNvPr>
          <p:cNvSpPr/>
          <p:nvPr/>
        </p:nvSpPr>
        <p:spPr>
          <a:xfrm flipH="1">
            <a:off x="924339" y="2597134"/>
            <a:ext cx="8086784" cy="803545"/>
          </a:xfrm>
          <a:prstGeom prst="roundRect">
            <a:avLst>
              <a:gd name="adj" fmla="val 50000"/>
            </a:avLst>
          </a:prstGeom>
          <a:gradFill flip="none" rotWithShape="1">
            <a:gsLst>
              <a:gs pos="0">
                <a:srgbClr val="F05222"/>
              </a:gs>
              <a:gs pos="100000">
                <a:srgbClr val="FBA31A"/>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Rectangle: Rounded Corners 21">
            <a:extLst>
              <a:ext uri="{FF2B5EF4-FFF2-40B4-BE49-F238E27FC236}">
                <a16:creationId xmlns:a16="http://schemas.microsoft.com/office/drawing/2014/main" id="{21B54E65-5E89-FE1E-52C5-88F3633EB7C0}"/>
              </a:ext>
            </a:extLst>
          </p:cNvPr>
          <p:cNvSpPr/>
          <p:nvPr/>
        </p:nvSpPr>
        <p:spPr>
          <a:xfrm flipH="1">
            <a:off x="924338" y="3619518"/>
            <a:ext cx="7816195" cy="803545"/>
          </a:xfrm>
          <a:prstGeom prst="roundRect">
            <a:avLst>
              <a:gd name="adj" fmla="val 50000"/>
            </a:avLst>
          </a:prstGeom>
          <a:gradFill flip="none" rotWithShape="1">
            <a:gsLst>
              <a:gs pos="0">
                <a:srgbClr val="A6228F"/>
              </a:gs>
              <a:gs pos="100000">
                <a:srgbClr val="D3509D"/>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Rectangle: Rounded Corners 22">
            <a:extLst>
              <a:ext uri="{FF2B5EF4-FFF2-40B4-BE49-F238E27FC236}">
                <a16:creationId xmlns:a16="http://schemas.microsoft.com/office/drawing/2014/main" id="{721D930B-C0D9-196F-BD96-DBA43C454C95}"/>
              </a:ext>
            </a:extLst>
          </p:cNvPr>
          <p:cNvSpPr/>
          <p:nvPr/>
        </p:nvSpPr>
        <p:spPr>
          <a:xfrm flipH="1">
            <a:off x="2631402" y="4618027"/>
            <a:ext cx="6379716" cy="803545"/>
          </a:xfrm>
          <a:prstGeom prst="roundRect">
            <a:avLst>
              <a:gd name="adj" fmla="val 50000"/>
            </a:avLst>
          </a:prstGeom>
          <a:gradFill flip="none" rotWithShape="1">
            <a:gsLst>
              <a:gs pos="0">
                <a:srgbClr val="473E8F"/>
              </a:gs>
              <a:gs pos="100000">
                <a:srgbClr val="6957A1"/>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Freeform: Shape 32">
            <a:extLst>
              <a:ext uri="{FF2B5EF4-FFF2-40B4-BE49-F238E27FC236}">
                <a16:creationId xmlns:a16="http://schemas.microsoft.com/office/drawing/2014/main" id="{70BC66D5-4FDE-DB5E-9F9D-6F5919C4918A}"/>
              </a:ext>
            </a:extLst>
          </p:cNvPr>
          <p:cNvSpPr/>
          <p:nvPr/>
        </p:nvSpPr>
        <p:spPr>
          <a:xfrm flipH="1">
            <a:off x="6001477" y="1333140"/>
            <a:ext cx="2688152" cy="5376300"/>
          </a:xfrm>
          <a:custGeom>
            <a:avLst/>
            <a:gdLst>
              <a:gd name="connsiteX0" fmla="*/ 0 w 2688152"/>
              <a:gd name="connsiteY0" fmla="*/ 0 h 5376300"/>
              <a:gd name="connsiteX1" fmla="*/ 2 w 2688152"/>
              <a:gd name="connsiteY1" fmla="*/ 0 h 5376300"/>
              <a:gd name="connsiteX2" fmla="*/ 2688152 w 2688152"/>
              <a:gd name="connsiteY2" fmla="*/ 2688150 h 5376300"/>
              <a:gd name="connsiteX3" fmla="*/ 2 w 2688152"/>
              <a:gd name="connsiteY3" fmla="*/ 5376300 h 5376300"/>
              <a:gd name="connsiteX4" fmla="*/ 0 w 2688152"/>
              <a:gd name="connsiteY4" fmla="*/ 5376300 h 5376300"/>
              <a:gd name="connsiteX5" fmla="*/ 0 w 2688152"/>
              <a:gd name="connsiteY5" fmla="*/ 5268071 h 5376300"/>
              <a:gd name="connsiteX6" fmla="*/ 186213 w 2688152"/>
              <a:gd name="connsiteY6" fmla="*/ 5258902 h 5376300"/>
              <a:gd name="connsiteX7" fmla="*/ 2565270 w 2688152"/>
              <a:gd name="connsiteY7" fmla="*/ 2688151 h 5376300"/>
              <a:gd name="connsiteX8" fmla="*/ 186213 w 2688152"/>
              <a:gd name="connsiteY8" fmla="*/ 117401 h 5376300"/>
              <a:gd name="connsiteX9" fmla="*/ 0 w 2688152"/>
              <a:gd name="connsiteY9" fmla="*/ 108231 h 53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8152" h="5376300">
                <a:moveTo>
                  <a:pt x="0" y="0"/>
                </a:moveTo>
                <a:lnTo>
                  <a:pt x="2" y="0"/>
                </a:lnTo>
                <a:cubicBezTo>
                  <a:pt x="1484626" y="0"/>
                  <a:pt x="2688152" y="1203526"/>
                  <a:pt x="2688152" y="2688150"/>
                </a:cubicBezTo>
                <a:cubicBezTo>
                  <a:pt x="2688152" y="4172775"/>
                  <a:pt x="1484626" y="5376300"/>
                  <a:pt x="2" y="5376300"/>
                </a:cubicBezTo>
                <a:lnTo>
                  <a:pt x="0" y="5376300"/>
                </a:lnTo>
                <a:lnTo>
                  <a:pt x="0" y="5268071"/>
                </a:lnTo>
                <a:lnTo>
                  <a:pt x="186213" y="5258902"/>
                </a:lnTo>
                <a:cubicBezTo>
                  <a:pt x="1522494" y="5126571"/>
                  <a:pt x="2565270" y="4026109"/>
                  <a:pt x="2565270" y="2688151"/>
                </a:cubicBezTo>
                <a:cubicBezTo>
                  <a:pt x="2565270" y="1350193"/>
                  <a:pt x="1522494" y="249732"/>
                  <a:pt x="186213" y="117401"/>
                </a:cubicBezTo>
                <a:lnTo>
                  <a:pt x="0" y="108231"/>
                </a:lnTo>
                <a:close/>
              </a:path>
            </a:pathLst>
          </a:custGeom>
          <a:gradFill flip="none" rotWithShape="1">
            <a:gsLst>
              <a:gs pos="75000">
                <a:srgbClr val="60509C"/>
              </a:gs>
              <a:gs pos="50000">
                <a:srgbClr val="C74399"/>
              </a:gs>
              <a:gs pos="25000">
                <a:srgbClr val="F4941D"/>
              </a:gs>
              <a:gs pos="0">
                <a:srgbClr val="FFD63A"/>
              </a:gs>
              <a:gs pos="100000">
                <a:srgbClr val="00ACBE"/>
              </a:gs>
            </a:gsLst>
            <a:lin ang="5400000" scaled="1"/>
            <a:tileRect/>
          </a:gradFill>
          <a:ln w="82550">
            <a:solidFill>
              <a:schemeClr val="bg1">
                <a:lumMod val="95000"/>
              </a:schemeClr>
            </a:solidFill>
          </a:ln>
          <a:effectLst>
            <a:glow rad="76200">
              <a:schemeClr val="accent5">
                <a:satMod val="175000"/>
                <a:alpha val="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3" name="Oval 112">
            <a:extLst>
              <a:ext uri="{FF2B5EF4-FFF2-40B4-BE49-F238E27FC236}">
                <a16:creationId xmlns:a16="http://schemas.microsoft.com/office/drawing/2014/main" id="{23EAF709-0FD0-53D9-F4E8-F30306EE14BB}"/>
              </a:ext>
            </a:extLst>
          </p:cNvPr>
          <p:cNvSpPr/>
          <p:nvPr/>
        </p:nvSpPr>
        <p:spPr>
          <a:xfrm flipH="1">
            <a:off x="6923614" y="1800298"/>
            <a:ext cx="352449" cy="352449"/>
          </a:xfrm>
          <a:prstGeom prst="ellipse">
            <a:avLst/>
          </a:prstGeom>
          <a:solidFill>
            <a:srgbClr val="FFD539"/>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a:extLst>
              <a:ext uri="{FF2B5EF4-FFF2-40B4-BE49-F238E27FC236}">
                <a16:creationId xmlns:a16="http://schemas.microsoft.com/office/drawing/2014/main" id="{FAF8982F-AB97-0317-2781-49403CF9C67C}"/>
              </a:ext>
            </a:extLst>
          </p:cNvPr>
          <p:cNvSpPr/>
          <p:nvPr/>
        </p:nvSpPr>
        <p:spPr>
          <a:xfrm flipH="1">
            <a:off x="6112206" y="2822682"/>
            <a:ext cx="352449" cy="352449"/>
          </a:xfrm>
          <a:prstGeom prst="ellipse">
            <a:avLst/>
          </a:prstGeom>
          <a:solidFill>
            <a:srgbClr val="F9951F"/>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a:extLst>
              <a:ext uri="{FF2B5EF4-FFF2-40B4-BE49-F238E27FC236}">
                <a16:creationId xmlns:a16="http://schemas.microsoft.com/office/drawing/2014/main" id="{C9FC0A4A-FFD5-999A-AEE4-A1B3EC22552B}"/>
              </a:ext>
            </a:extLst>
          </p:cNvPr>
          <p:cNvSpPr/>
          <p:nvPr/>
        </p:nvSpPr>
        <p:spPr>
          <a:xfrm flipH="1">
            <a:off x="5916749" y="3845065"/>
            <a:ext cx="352449" cy="352449"/>
          </a:xfrm>
          <a:prstGeom prst="ellipse">
            <a:avLst/>
          </a:prstGeom>
          <a:solidFill>
            <a:srgbClr val="CC499B"/>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Oval 115">
            <a:extLst>
              <a:ext uri="{FF2B5EF4-FFF2-40B4-BE49-F238E27FC236}">
                <a16:creationId xmlns:a16="http://schemas.microsoft.com/office/drawing/2014/main" id="{E503BD79-E299-E1FF-76AC-F5C7276165FE}"/>
              </a:ext>
            </a:extLst>
          </p:cNvPr>
          <p:cNvSpPr/>
          <p:nvPr/>
        </p:nvSpPr>
        <p:spPr>
          <a:xfrm flipH="1">
            <a:off x="6096331" y="4867449"/>
            <a:ext cx="352449" cy="352449"/>
          </a:xfrm>
          <a:prstGeom prst="ellipse">
            <a:avLst/>
          </a:prstGeom>
          <a:solidFill>
            <a:srgbClr val="64539E"/>
          </a:solidFill>
          <a:ln>
            <a:noFill/>
          </a:ln>
          <a:effectLst>
            <a:outerShdw blurRad="254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8" name="Straight Connector 117">
            <a:extLst>
              <a:ext uri="{FF2B5EF4-FFF2-40B4-BE49-F238E27FC236}">
                <a16:creationId xmlns:a16="http://schemas.microsoft.com/office/drawing/2014/main" id="{8F2C1EC9-3CE5-7992-5A18-77CC59E3A820}"/>
              </a:ext>
            </a:extLst>
          </p:cNvPr>
          <p:cNvCxnSpPr>
            <a:cxnSpLocks/>
            <a:endCxn id="107" idx="1"/>
          </p:cNvCxnSpPr>
          <p:nvPr/>
        </p:nvCxnSpPr>
        <p:spPr>
          <a:xfrm flipH="1">
            <a:off x="9481858" y="1976523"/>
            <a:ext cx="607899" cy="1"/>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8BC66D8-BF98-AAD5-1BD1-1DB287C97684}"/>
              </a:ext>
            </a:extLst>
          </p:cNvPr>
          <p:cNvCxnSpPr>
            <a:cxnSpLocks/>
            <a:endCxn id="108" idx="1"/>
          </p:cNvCxnSpPr>
          <p:nvPr/>
        </p:nvCxnSpPr>
        <p:spPr>
          <a:xfrm flipH="1">
            <a:off x="9011123" y="2998907"/>
            <a:ext cx="267226" cy="0"/>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1BF5363-B093-F541-C5D9-08C668C8F51B}"/>
              </a:ext>
            </a:extLst>
          </p:cNvPr>
          <p:cNvCxnSpPr>
            <a:cxnSpLocks/>
            <a:endCxn id="109" idx="1"/>
          </p:cNvCxnSpPr>
          <p:nvPr/>
        </p:nvCxnSpPr>
        <p:spPr>
          <a:xfrm flipH="1">
            <a:off x="8740533" y="4021290"/>
            <a:ext cx="342359" cy="1"/>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0EC247F-B665-659C-6A5D-B0C843EA14EF}"/>
              </a:ext>
            </a:extLst>
          </p:cNvPr>
          <p:cNvCxnSpPr>
            <a:cxnSpLocks/>
            <a:endCxn id="110" idx="1"/>
          </p:cNvCxnSpPr>
          <p:nvPr/>
        </p:nvCxnSpPr>
        <p:spPr>
          <a:xfrm flipH="1" flipV="1">
            <a:off x="9011118" y="5019800"/>
            <a:ext cx="333906" cy="1216"/>
          </a:xfrm>
          <a:prstGeom prst="line">
            <a:avLst/>
          </a:prstGeom>
          <a:ln>
            <a:solidFill>
              <a:schemeClr val="bg1">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09D39893-8424-541E-E8E6-BF9EE2CC89AF}"/>
              </a:ext>
            </a:extLst>
          </p:cNvPr>
          <p:cNvSpPr/>
          <p:nvPr/>
        </p:nvSpPr>
        <p:spPr>
          <a:xfrm flipH="1">
            <a:off x="8707938" y="1646289"/>
            <a:ext cx="643888" cy="643888"/>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Oval 123">
            <a:extLst>
              <a:ext uri="{FF2B5EF4-FFF2-40B4-BE49-F238E27FC236}">
                <a16:creationId xmlns:a16="http://schemas.microsoft.com/office/drawing/2014/main" id="{4F580CB6-85B3-EF10-2999-4FA90B2CAD95}"/>
              </a:ext>
            </a:extLst>
          </p:cNvPr>
          <p:cNvSpPr/>
          <p:nvPr/>
        </p:nvSpPr>
        <p:spPr>
          <a:xfrm flipH="1">
            <a:off x="8292219" y="2676960"/>
            <a:ext cx="643888" cy="643888"/>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Oval 124">
            <a:extLst>
              <a:ext uri="{FF2B5EF4-FFF2-40B4-BE49-F238E27FC236}">
                <a16:creationId xmlns:a16="http://schemas.microsoft.com/office/drawing/2014/main" id="{EDBE6160-E3E3-45B4-9FDB-D706C47B1506}"/>
              </a:ext>
            </a:extLst>
          </p:cNvPr>
          <p:cNvSpPr/>
          <p:nvPr/>
        </p:nvSpPr>
        <p:spPr>
          <a:xfrm flipH="1">
            <a:off x="8027653" y="3700593"/>
            <a:ext cx="643888" cy="643888"/>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Oval 125">
            <a:extLst>
              <a:ext uri="{FF2B5EF4-FFF2-40B4-BE49-F238E27FC236}">
                <a16:creationId xmlns:a16="http://schemas.microsoft.com/office/drawing/2014/main" id="{8AC87838-04CE-6806-2C9C-DC4E5BB8D757}"/>
              </a:ext>
            </a:extLst>
          </p:cNvPr>
          <p:cNvSpPr/>
          <p:nvPr/>
        </p:nvSpPr>
        <p:spPr>
          <a:xfrm flipH="1">
            <a:off x="8292217" y="4697855"/>
            <a:ext cx="643888" cy="643888"/>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TextBox 127">
            <a:extLst>
              <a:ext uri="{FF2B5EF4-FFF2-40B4-BE49-F238E27FC236}">
                <a16:creationId xmlns:a16="http://schemas.microsoft.com/office/drawing/2014/main" id="{AF43DDDD-5F53-839D-ADDF-583F14E28E8F}"/>
              </a:ext>
            </a:extLst>
          </p:cNvPr>
          <p:cNvSpPr txBox="1"/>
          <p:nvPr/>
        </p:nvSpPr>
        <p:spPr>
          <a:xfrm flipH="1">
            <a:off x="7700349" y="3281453"/>
            <a:ext cx="2389408" cy="1384995"/>
          </a:xfrm>
          <a:prstGeom prst="rect">
            <a:avLst/>
          </a:prstGeom>
          <a:noFill/>
        </p:spPr>
        <p:txBody>
          <a:bodyPr wrap="square" rtlCol="0">
            <a:sp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The future of computational microbiome</a:t>
            </a:r>
          </a:p>
        </p:txBody>
      </p:sp>
      <p:sp>
        <p:nvSpPr>
          <p:cNvPr id="129" name="TextBox 128">
            <a:extLst>
              <a:ext uri="{FF2B5EF4-FFF2-40B4-BE49-F238E27FC236}">
                <a16:creationId xmlns:a16="http://schemas.microsoft.com/office/drawing/2014/main" id="{946C2D03-8BCE-D373-F670-9B1AE2F48412}"/>
              </a:ext>
            </a:extLst>
          </p:cNvPr>
          <p:cNvSpPr txBox="1"/>
          <p:nvPr/>
        </p:nvSpPr>
        <p:spPr>
          <a:xfrm flipH="1">
            <a:off x="3015031" y="1595287"/>
            <a:ext cx="5725502" cy="498663"/>
          </a:xfrm>
          <a:prstGeom prst="rect">
            <a:avLst/>
          </a:prstGeom>
          <a:noFill/>
        </p:spPr>
        <p:txBody>
          <a:bodyPr wrap="square" rtlCol="0">
            <a:spAutoFit/>
          </a:bodyPr>
          <a:lstStyle/>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Moving towards Multi-omics Integration</a:t>
            </a:r>
          </a:p>
        </p:txBody>
      </p:sp>
      <p:sp>
        <p:nvSpPr>
          <p:cNvPr id="130" name="TextBox 129">
            <a:extLst>
              <a:ext uri="{FF2B5EF4-FFF2-40B4-BE49-F238E27FC236}">
                <a16:creationId xmlns:a16="http://schemas.microsoft.com/office/drawing/2014/main" id="{771FB99A-CAC8-9EB4-CCEF-4BD61419E538}"/>
              </a:ext>
            </a:extLst>
          </p:cNvPr>
          <p:cNvSpPr txBox="1"/>
          <p:nvPr/>
        </p:nvSpPr>
        <p:spPr>
          <a:xfrm flipH="1">
            <a:off x="825699" y="2714437"/>
            <a:ext cx="7551300" cy="458074"/>
          </a:xfrm>
          <a:prstGeom prst="rect">
            <a:avLst/>
          </a:prstGeom>
          <a:noFill/>
        </p:spPr>
        <p:txBody>
          <a:bodyPr wrap="square" rtlCol="0">
            <a:spAutoFit/>
          </a:bodyPr>
          <a:lstStyle/>
          <a:p>
            <a:pPr>
              <a:lnSpc>
                <a:spcPct val="150000"/>
              </a:lnSpc>
            </a:pP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Developing predictive models based on machine learning and deep learning</a:t>
            </a:r>
          </a:p>
        </p:txBody>
      </p:sp>
      <p:sp>
        <p:nvSpPr>
          <p:cNvPr id="131" name="TextBox 130">
            <a:extLst>
              <a:ext uri="{FF2B5EF4-FFF2-40B4-BE49-F238E27FC236}">
                <a16:creationId xmlns:a16="http://schemas.microsoft.com/office/drawing/2014/main" id="{61FD9D0B-64AC-EA93-90A1-A367C76EB7EB}"/>
              </a:ext>
            </a:extLst>
          </p:cNvPr>
          <p:cNvSpPr txBox="1"/>
          <p:nvPr/>
        </p:nvSpPr>
        <p:spPr>
          <a:xfrm flipH="1">
            <a:off x="1061302" y="3771521"/>
            <a:ext cx="7047089" cy="498663"/>
          </a:xfrm>
          <a:prstGeom prst="rect">
            <a:avLst/>
          </a:prstGeom>
          <a:noFill/>
        </p:spPr>
        <p:txBody>
          <a:bodyPr wrap="square" rtlCol="0">
            <a:spAutoFit/>
          </a:bodyPr>
          <a:lstStyle/>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System-based simulations and genome-based modeling</a:t>
            </a:r>
          </a:p>
        </p:txBody>
      </p:sp>
      <p:sp>
        <p:nvSpPr>
          <p:cNvPr id="132" name="TextBox 131">
            <a:extLst>
              <a:ext uri="{FF2B5EF4-FFF2-40B4-BE49-F238E27FC236}">
                <a16:creationId xmlns:a16="http://schemas.microsoft.com/office/drawing/2014/main" id="{BC252524-64BA-95D6-FE36-F5BAFD706CEE}"/>
              </a:ext>
            </a:extLst>
          </p:cNvPr>
          <p:cNvSpPr txBox="1"/>
          <p:nvPr/>
        </p:nvSpPr>
        <p:spPr>
          <a:xfrm flipH="1">
            <a:off x="8706995" y="1745691"/>
            <a:ext cx="469974" cy="461665"/>
          </a:xfrm>
          <a:prstGeom prst="rect">
            <a:avLst/>
          </a:prstGeom>
          <a:noFill/>
        </p:spPr>
        <p:txBody>
          <a:bodyPr wrap="square" rtlCol="0">
            <a:spAutoFit/>
          </a:bodyPr>
          <a:lstStyle/>
          <a:p>
            <a:pPr algn="r" rtl="1"/>
            <a:r>
              <a:rPr lang="en-IN" sz="2400" dirty="0">
                <a:latin typeface="Road Rage" pitchFamily="50" charset="0"/>
                <a:ea typeface="Open Sans Condensed Light" panose="020B0306030504020204" pitchFamily="34" charset="0"/>
                <a:cs typeface="B Mitra" panose="00000400000000000000" pitchFamily="2" charset="-78"/>
              </a:rPr>
              <a:t>1</a:t>
            </a:r>
          </a:p>
        </p:txBody>
      </p:sp>
      <p:sp>
        <p:nvSpPr>
          <p:cNvPr id="133" name="TextBox 132">
            <a:extLst>
              <a:ext uri="{FF2B5EF4-FFF2-40B4-BE49-F238E27FC236}">
                <a16:creationId xmlns:a16="http://schemas.microsoft.com/office/drawing/2014/main" id="{DF303A75-DA66-6D27-BCC2-78BEEB3AEA54}"/>
              </a:ext>
            </a:extLst>
          </p:cNvPr>
          <p:cNvSpPr txBox="1"/>
          <p:nvPr/>
        </p:nvSpPr>
        <p:spPr>
          <a:xfrm flipH="1">
            <a:off x="8321590" y="2807210"/>
            <a:ext cx="469974" cy="461665"/>
          </a:xfrm>
          <a:prstGeom prst="rect">
            <a:avLst/>
          </a:prstGeom>
          <a:noFill/>
        </p:spPr>
        <p:txBody>
          <a:bodyPr wrap="square" rtlCol="0">
            <a:spAutoFit/>
          </a:bodyPr>
          <a:lstStyle/>
          <a:p>
            <a:pPr algn="r" rtl="1"/>
            <a:r>
              <a:rPr lang="en-IN" sz="2400" dirty="0">
                <a:latin typeface="Road Rage" pitchFamily="50" charset="0"/>
                <a:ea typeface="Open Sans Condensed Light" panose="020B0306030504020204" pitchFamily="34" charset="0"/>
                <a:cs typeface="B Mitra" panose="00000400000000000000" pitchFamily="2" charset="-78"/>
              </a:rPr>
              <a:t>2</a:t>
            </a:r>
          </a:p>
        </p:txBody>
      </p:sp>
      <p:sp>
        <p:nvSpPr>
          <p:cNvPr id="134" name="TextBox 133">
            <a:extLst>
              <a:ext uri="{FF2B5EF4-FFF2-40B4-BE49-F238E27FC236}">
                <a16:creationId xmlns:a16="http://schemas.microsoft.com/office/drawing/2014/main" id="{DD6B7C1D-037D-FCB5-A15D-5D5ABD4588D5}"/>
              </a:ext>
            </a:extLst>
          </p:cNvPr>
          <p:cNvSpPr txBox="1"/>
          <p:nvPr/>
        </p:nvSpPr>
        <p:spPr>
          <a:xfrm flipH="1">
            <a:off x="8063129" y="3790456"/>
            <a:ext cx="469974" cy="461665"/>
          </a:xfrm>
          <a:prstGeom prst="rect">
            <a:avLst/>
          </a:prstGeom>
          <a:noFill/>
        </p:spPr>
        <p:txBody>
          <a:bodyPr wrap="square" rtlCol="0">
            <a:spAutoFit/>
          </a:bodyPr>
          <a:lstStyle/>
          <a:p>
            <a:pPr algn="r" rtl="1"/>
            <a:r>
              <a:rPr lang="en-IN" sz="2400" dirty="0">
                <a:latin typeface="Road Rage" pitchFamily="50" charset="0"/>
                <a:ea typeface="Open Sans Condensed Light" panose="020B0306030504020204" pitchFamily="34" charset="0"/>
                <a:cs typeface="B Mitra" panose="00000400000000000000" pitchFamily="2" charset="-78"/>
              </a:rPr>
              <a:t>3</a:t>
            </a:r>
          </a:p>
        </p:txBody>
      </p:sp>
      <p:sp>
        <p:nvSpPr>
          <p:cNvPr id="145" name="TextBox 144">
            <a:extLst>
              <a:ext uri="{FF2B5EF4-FFF2-40B4-BE49-F238E27FC236}">
                <a16:creationId xmlns:a16="http://schemas.microsoft.com/office/drawing/2014/main" id="{773D0D15-8148-C1D3-2566-0BE84A5A5602}"/>
              </a:ext>
            </a:extLst>
          </p:cNvPr>
          <p:cNvSpPr txBox="1"/>
          <p:nvPr/>
        </p:nvSpPr>
        <p:spPr>
          <a:xfrm flipH="1">
            <a:off x="8332598" y="4776478"/>
            <a:ext cx="469974" cy="461665"/>
          </a:xfrm>
          <a:prstGeom prst="rect">
            <a:avLst/>
          </a:prstGeom>
          <a:noFill/>
        </p:spPr>
        <p:txBody>
          <a:bodyPr wrap="square" rtlCol="0">
            <a:spAutoFit/>
          </a:bodyPr>
          <a:lstStyle/>
          <a:p>
            <a:pPr algn="r" rtl="1"/>
            <a:r>
              <a:rPr lang="en-IN" sz="2400" dirty="0">
                <a:latin typeface="Road Rage" pitchFamily="50" charset="0"/>
                <a:ea typeface="Open Sans Condensed Light" panose="020B0306030504020204" pitchFamily="34" charset="0"/>
                <a:cs typeface="B Mitra" panose="00000400000000000000" pitchFamily="2" charset="-78"/>
              </a:rPr>
              <a:t>4</a:t>
            </a:r>
          </a:p>
        </p:txBody>
      </p:sp>
      <p:sp>
        <p:nvSpPr>
          <p:cNvPr id="147" name="Rectangle 146">
            <a:extLst>
              <a:ext uri="{FF2B5EF4-FFF2-40B4-BE49-F238E27FC236}">
                <a16:creationId xmlns:a16="http://schemas.microsoft.com/office/drawing/2014/main" id="{ABCE21E8-04FB-4CF0-EED4-8EFAC9364CF1}"/>
              </a:ext>
            </a:extLst>
          </p:cNvPr>
          <p:cNvSpPr/>
          <p:nvPr/>
        </p:nvSpPr>
        <p:spPr>
          <a:xfrm>
            <a:off x="10805110" y="3400679"/>
            <a:ext cx="1386890" cy="830997"/>
          </a:xfrm>
          <a:prstGeom prst="rect">
            <a:avLst/>
          </a:prstGeom>
        </p:spPr>
        <p:txBody>
          <a:bodyPr wrap="square">
            <a:spAutoFit/>
          </a:bodyPr>
          <a:lstStyle/>
          <a:p>
            <a:r>
              <a:rPr lang="en-US" sz="1600" dirty="0">
                <a:solidFill>
                  <a:schemeClr val="bg1">
                    <a:lumMod val="95000"/>
                  </a:schemeClr>
                </a:solidFill>
                <a:latin typeface="Times New Roman" panose="02020603050405020304" pitchFamily="18" charset="0"/>
                <a:cs typeface="Times New Roman" panose="02020603050405020304" pitchFamily="18" charset="0"/>
              </a:rPr>
              <a:t>The future of computational microbiome</a:t>
            </a:r>
          </a:p>
        </p:txBody>
      </p:sp>
      <p:sp>
        <p:nvSpPr>
          <p:cNvPr id="148" name="TextBox 147">
            <a:extLst>
              <a:ext uri="{FF2B5EF4-FFF2-40B4-BE49-F238E27FC236}">
                <a16:creationId xmlns:a16="http://schemas.microsoft.com/office/drawing/2014/main" id="{F56DF474-C206-202D-E7AC-34EA0658CFA2}"/>
              </a:ext>
            </a:extLst>
          </p:cNvPr>
          <p:cNvSpPr txBox="1"/>
          <p:nvPr/>
        </p:nvSpPr>
        <p:spPr>
          <a:xfrm flipH="1">
            <a:off x="3334128" y="4741081"/>
            <a:ext cx="4978280" cy="498663"/>
          </a:xfrm>
          <a:prstGeom prst="rect">
            <a:avLst/>
          </a:prstGeom>
          <a:noFill/>
        </p:spPr>
        <p:txBody>
          <a:bodyPr wrap="square" rtlCol="0">
            <a:spAutoFit/>
          </a:bodyPr>
          <a:lstStyle/>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From Descriptive to Interventional</a:t>
            </a:r>
          </a:p>
        </p:txBody>
      </p:sp>
      <p:sp>
        <p:nvSpPr>
          <p:cNvPr id="179" name="TextBox 178">
            <a:extLst>
              <a:ext uri="{FF2B5EF4-FFF2-40B4-BE49-F238E27FC236}">
                <a16:creationId xmlns:a16="http://schemas.microsoft.com/office/drawing/2014/main" id="{C793C885-F8C6-D26C-B5DA-462CE368327A}"/>
              </a:ext>
            </a:extLst>
          </p:cNvPr>
          <p:cNvSpPr txBox="1"/>
          <p:nvPr/>
        </p:nvSpPr>
        <p:spPr>
          <a:xfrm>
            <a:off x="3418468" y="58006"/>
            <a:ext cx="5792354" cy="461665"/>
          </a:xfrm>
          <a:prstGeom prst="rect">
            <a:avLst/>
          </a:prstGeom>
          <a:noFill/>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The future of computational microbiome</a:t>
            </a:r>
          </a:p>
        </p:txBody>
      </p:sp>
      <p:grpSp>
        <p:nvGrpSpPr>
          <p:cNvPr id="180" name="Group 179">
            <a:extLst>
              <a:ext uri="{FF2B5EF4-FFF2-40B4-BE49-F238E27FC236}">
                <a16:creationId xmlns:a16="http://schemas.microsoft.com/office/drawing/2014/main" id="{A2269CF6-BBD3-3866-7128-F617494A18DC}"/>
              </a:ext>
            </a:extLst>
          </p:cNvPr>
          <p:cNvGrpSpPr/>
          <p:nvPr/>
        </p:nvGrpSpPr>
        <p:grpSpPr>
          <a:xfrm>
            <a:off x="367842" y="6138200"/>
            <a:ext cx="14103412" cy="628117"/>
            <a:chOff x="15344278" y="6029345"/>
            <a:chExt cx="14103412" cy="628117"/>
          </a:xfrm>
        </p:grpSpPr>
        <p:grpSp>
          <p:nvGrpSpPr>
            <p:cNvPr id="181" name="Group 180">
              <a:extLst>
                <a:ext uri="{FF2B5EF4-FFF2-40B4-BE49-F238E27FC236}">
                  <a16:creationId xmlns:a16="http://schemas.microsoft.com/office/drawing/2014/main" id="{C385F2B5-B3B1-D1C7-3177-2A75E94EB658}"/>
                </a:ext>
              </a:extLst>
            </p:cNvPr>
            <p:cNvGrpSpPr/>
            <p:nvPr/>
          </p:nvGrpSpPr>
          <p:grpSpPr>
            <a:xfrm>
              <a:off x="15344278" y="6293687"/>
              <a:ext cx="2125575" cy="208552"/>
              <a:chOff x="1058779" y="5189615"/>
              <a:chExt cx="2125575" cy="208552"/>
            </a:xfrm>
          </p:grpSpPr>
          <p:sp>
            <p:nvSpPr>
              <p:cNvPr id="215" name="Oval 214">
                <a:extLst>
                  <a:ext uri="{FF2B5EF4-FFF2-40B4-BE49-F238E27FC236}">
                    <a16:creationId xmlns:a16="http://schemas.microsoft.com/office/drawing/2014/main" id="{35420045-48AA-5DBE-0088-B3136350F05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6" name="Oval 215">
                <a:extLst>
                  <a:ext uri="{FF2B5EF4-FFF2-40B4-BE49-F238E27FC236}">
                    <a16:creationId xmlns:a16="http://schemas.microsoft.com/office/drawing/2014/main" id="{1C156360-418B-5900-D392-68283BA9695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7" name="Oval 216">
                <a:extLst>
                  <a:ext uri="{FF2B5EF4-FFF2-40B4-BE49-F238E27FC236}">
                    <a16:creationId xmlns:a16="http://schemas.microsoft.com/office/drawing/2014/main" id="{663D7E10-CB73-320E-90C8-7C9DEC443B3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8" name="Oval 217">
                <a:extLst>
                  <a:ext uri="{FF2B5EF4-FFF2-40B4-BE49-F238E27FC236}">
                    <a16:creationId xmlns:a16="http://schemas.microsoft.com/office/drawing/2014/main" id="{950F3756-A919-99B3-0E77-D37E41B701B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9" name="Oval 218">
                <a:extLst>
                  <a:ext uri="{FF2B5EF4-FFF2-40B4-BE49-F238E27FC236}">
                    <a16:creationId xmlns:a16="http://schemas.microsoft.com/office/drawing/2014/main" id="{63EB793A-8437-2A55-8701-F20BC85BBD3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0" name="Oval 219">
                <a:extLst>
                  <a:ext uri="{FF2B5EF4-FFF2-40B4-BE49-F238E27FC236}">
                    <a16:creationId xmlns:a16="http://schemas.microsoft.com/office/drawing/2014/main" id="{DF2AE9DE-D2E9-2F0E-F039-F83BACF32EA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182" name="Group 181">
              <a:extLst>
                <a:ext uri="{FF2B5EF4-FFF2-40B4-BE49-F238E27FC236}">
                  <a16:creationId xmlns:a16="http://schemas.microsoft.com/office/drawing/2014/main" id="{4991AEBE-C4DC-CFF3-D527-82F7BACA3BAC}"/>
                </a:ext>
              </a:extLst>
            </p:cNvPr>
            <p:cNvGrpSpPr/>
            <p:nvPr/>
          </p:nvGrpSpPr>
          <p:grpSpPr>
            <a:xfrm>
              <a:off x="17629874" y="6029345"/>
              <a:ext cx="11817816" cy="628117"/>
              <a:chOff x="17629874" y="6029345"/>
              <a:chExt cx="11817816" cy="628117"/>
            </a:xfrm>
          </p:grpSpPr>
          <p:sp>
            <p:nvSpPr>
              <p:cNvPr id="183" name="Oval 182">
                <a:extLst>
                  <a:ext uri="{FF2B5EF4-FFF2-40B4-BE49-F238E27FC236}">
                    <a16:creationId xmlns:a16="http://schemas.microsoft.com/office/drawing/2014/main" id="{1342F317-1E13-6CCC-F612-954BDB01CBC8}"/>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Eurostile BQ" pitchFamily="50" charset="0"/>
                  </a:rPr>
                  <a:t>28</a:t>
                </a:r>
              </a:p>
            </p:txBody>
          </p:sp>
          <p:sp>
            <p:nvSpPr>
              <p:cNvPr id="184" name="Oval 183">
                <a:extLst>
                  <a:ext uri="{FF2B5EF4-FFF2-40B4-BE49-F238E27FC236}">
                    <a16:creationId xmlns:a16="http://schemas.microsoft.com/office/drawing/2014/main" id="{92177A15-D643-D350-1583-71417112448F}"/>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29</a:t>
                </a:r>
                <a:endParaRPr lang="en-IN" dirty="0">
                  <a:latin typeface="Eurostile BQ" pitchFamily="50" charset="0"/>
                </a:endParaRPr>
              </a:p>
            </p:txBody>
          </p:sp>
          <p:sp>
            <p:nvSpPr>
              <p:cNvPr id="185" name="Oval 184">
                <a:extLst>
                  <a:ext uri="{FF2B5EF4-FFF2-40B4-BE49-F238E27FC236}">
                    <a16:creationId xmlns:a16="http://schemas.microsoft.com/office/drawing/2014/main" id="{B1C09439-C38D-CF8F-9513-662FF2A3BF08}"/>
                  </a:ext>
                </a:extLst>
              </p:cNvPr>
              <p:cNvSpPr/>
              <p:nvPr/>
            </p:nvSpPr>
            <p:spPr>
              <a:xfrm>
                <a:off x="23593700" y="6029345"/>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30</a:t>
                </a:r>
                <a:endParaRPr lang="en-IN" dirty="0">
                  <a:latin typeface="Eurostile BQ" pitchFamily="50" charset="0"/>
                </a:endParaRPr>
              </a:p>
            </p:txBody>
          </p:sp>
          <p:sp>
            <p:nvSpPr>
              <p:cNvPr id="186" name="Oval 185">
                <a:extLst>
                  <a:ext uri="{FF2B5EF4-FFF2-40B4-BE49-F238E27FC236}">
                    <a16:creationId xmlns:a16="http://schemas.microsoft.com/office/drawing/2014/main" id="{1748749F-A8FB-F658-41A9-D7A094F36DAF}"/>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BQ" pitchFamily="50" charset="0"/>
                  </a:rPr>
                  <a:t>31</a:t>
                </a:r>
                <a:endParaRPr lang="en-IN" dirty="0">
                  <a:latin typeface="Eurostile BQ" pitchFamily="50" charset="0"/>
                </a:endParaRPr>
              </a:p>
            </p:txBody>
          </p:sp>
          <p:grpSp>
            <p:nvGrpSpPr>
              <p:cNvPr id="187" name="Group 186">
                <a:extLst>
                  <a:ext uri="{FF2B5EF4-FFF2-40B4-BE49-F238E27FC236}">
                    <a16:creationId xmlns:a16="http://schemas.microsoft.com/office/drawing/2014/main" id="{8733612E-ABBD-3B46-5FBB-61BF584FBF55}"/>
                  </a:ext>
                </a:extLst>
              </p:cNvPr>
              <p:cNvGrpSpPr/>
              <p:nvPr/>
            </p:nvGrpSpPr>
            <p:grpSpPr>
              <a:xfrm>
                <a:off x="18359792" y="6293687"/>
                <a:ext cx="2125575" cy="208552"/>
                <a:chOff x="1058779" y="5189615"/>
                <a:chExt cx="2125575" cy="208552"/>
              </a:xfrm>
            </p:grpSpPr>
            <p:sp>
              <p:nvSpPr>
                <p:cNvPr id="209" name="Oval 208">
                  <a:extLst>
                    <a:ext uri="{FF2B5EF4-FFF2-40B4-BE49-F238E27FC236}">
                      <a16:creationId xmlns:a16="http://schemas.microsoft.com/office/drawing/2014/main" id="{6EE93D12-513C-CEF1-B277-1799A2D14BA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0" name="Oval 209">
                  <a:extLst>
                    <a:ext uri="{FF2B5EF4-FFF2-40B4-BE49-F238E27FC236}">
                      <a16:creationId xmlns:a16="http://schemas.microsoft.com/office/drawing/2014/main" id="{4CD70D07-D935-3B49-E939-7DE32CEBCA7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1" name="Oval 210">
                  <a:extLst>
                    <a:ext uri="{FF2B5EF4-FFF2-40B4-BE49-F238E27FC236}">
                      <a16:creationId xmlns:a16="http://schemas.microsoft.com/office/drawing/2014/main" id="{A2F835B1-9729-972A-1848-6928BED1DC5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2" name="Oval 211">
                  <a:extLst>
                    <a:ext uri="{FF2B5EF4-FFF2-40B4-BE49-F238E27FC236}">
                      <a16:creationId xmlns:a16="http://schemas.microsoft.com/office/drawing/2014/main" id="{33B92355-1593-95D3-B81F-84AAC74555C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3" name="Oval 212">
                  <a:extLst>
                    <a:ext uri="{FF2B5EF4-FFF2-40B4-BE49-F238E27FC236}">
                      <a16:creationId xmlns:a16="http://schemas.microsoft.com/office/drawing/2014/main" id="{5547D556-C6DE-F741-89AB-5DC21DD395E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4" name="Oval 213">
                  <a:extLst>
                    <a:ext uri="{FF2B5EF4-FFF2-40B4-BE49-F238E27FC236}">
                      <a16:creationId xmlns:a16="http://schemas.microsoft.com/office/drawing/2014/main" id="{9EAE4D1B-9EA4-0C0D-8655-618862A23C3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8" name="Group 187">
                <a:extLst>
                  <a:ext uri="{FF2B5EF4-FFF2-40B4-BE49-F238E27FC236}">
                    <a16:creationId xmlns:a16="http://schemas.microsoft.com/office/drawing/2014/main" id="{40A6E9F4-EB0D-D7FA-8F05-7CE261270954}"/>
                  </a:ext>
                </a:extLst>
              </p:cNvPr>
              <p:cNvGrpSpPr/>
              <p:nvPr/>
            </p:nvGrpSpPr>
            <p:grpSpPr>
              <a:xfrm>
                <a:off x="21350037" y="6293687"/>
                <a:ext cx="2125575" cy="208552"/>
                <a:chOff x="1058779" y="5189615"/>
                <a:chExt cx="2125575" cy="208552"/>
              </a:xfrm>
            </p:grpSpPr>
            <p:sp>
              <p:nvSpPr>
                <p:cNvPr id="203" name="Oval 202">
                  <a:extLst>
                    <a:ext uri="{FF2B5EF4-FFF2-40B4-BE49-F238E27FC236}">
                      <a16:creationId xmlns:a16="http://schemas.microsoft.com/office/drawing/2014/main" id="{26B72344-9469-A58F-9B28-E4C152FC160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4" name="Oval 203">
                  <a:extLst>
                    <a:ext uri="{FF2B5EF4-FFF2-40B4-BE49-F238E27FC236}">
                      <a16:creationId xmlns:a16="http://schemas.microsoft.com/office/drawing/2014/main" id="{7CF1905E-220C-F176-D345-C06E981456B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Oval 204">
                  <a:extLst>
                    <a:ext uri="{FF2B5EF4-FFF2-40B4-BE49-F238E27FC236}">
                      <a16:creationId xmlns:a16="http://schemas.microsoft.com/office/drawing/2014/main" id="{D4018C16-B128-C192-C33E-40C820968C3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6" name="Oval 205">
                  <a:extLst>
                    <a:ext uri="{FF2B5EF4-FFF2-40B4-BE49-F238E27FC236}">
                      <a16:creationId xmlns:a16="http://schemas.microsoft.com/office/drawing/2014/main" id="{762751B9-96E4-574F-20AA-A6B8EFC5979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7" name="Oval 206">
                  <a:extLst>
                    <a:ext uri="{FF2B5EF4-FFF2-40B4-BE49-F238E27FC236}">
                      <a16:creationId xmlns:a16="http://schemas.microsoft.com/office/drawing/2014/main" id="{1E9FAD14-E37D-DF8C-DA4A-EE9976BA30D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8" name="Oval 207">
                  <a:extLst>
                    <a:ext uri="{FF2B5EF4-FFF2-40B4-BE49-F238E27FC236}">
                      <a16:creationId xmlns:a16="http://schemas.microsoft.com/office/drawing/2014/main" id="{B595DB51-A89A-7EB1-1142-D0DF9A8B953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9" name="Group 188">
                <a:extLst>
                  <a:ext uri="{FF2B5EF4-FFF2-40B4-BE49-F238E27FC236}">
                    <a16:creationId xmlns:a16="http://schemas.microsoft.com/office/drawing/2014/main" id="{70175922-9EE0-6B81-0C2B-598BA2E1BB65}"/>
                  </a:ext>
                </a:extLst>
              </p:cNvPr>
              <p:cNvGrpSpPr/>
              <p:nvPr/>
            </p:nvGrpSpPr>
            <p:grpSpPr>
              <a:xfrm>
                <a:off x="24331868" y="6293682"/>
                <a:ext cx="2125575" cy="208552"/>
                <a:chOff x="1058779" y="5189615"/>
                <a:chExt cx="2125575" cy="208552"/>
              </a:xfrm>
            </p:grpSpPr>
            <p:sp>
              <p:nvSpPr>
                <p:cNvPr id="197" name="Oval 196">
                  <a:extLst>
                    <a:ext uri="{FF2B5EF4-FFF2-40B4-BE49-F238E27FC236}">
                      <a16:creationId xmlns:a16="http://schemas.microsoft.com/office/drawing/2014/main" id="{21D2C222-1AB0-B68B-9389-4C3529C2194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1FEB2E3C-5DFE-7D44-4A11-CEF30411FBF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9" name="Oval 198">
                  <a:extLst>
                    <a:ext uri="{FF2B5EF4-FFF2-40B4-BE49-F238E27FC236}">
                      <a16:creationId xmlns:a16="http://schemas.microsoft.com/office/drawing/2014/main" id="{52191D0D-5699-685F-5524-6546715C2B8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0" name="Oval 199">
                  <a:extLst>
                    <a:ext uri="{FF2B5EF4-FFF2-40B4-BE49-F238E27FC236}">
                      <a16:creationId xmlns:a16="http://schemas.microsoft.com/office/drawing/2014/main" id="{360E1F91-DE5C-A117-D799-CD74F45AC90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1" name="Oval 200">
                  <a:extLst>
                    <a:ext uri="{FF2B5EF4-FFF2-40B4-BE49-F238E27FC236}">
                      <a16:creationId xmlns:a16="http://schemas.microsoft.com/office/drawing/2014/main" id="{A3BC7E39-42DB-6BF1-5188-45F4A55E373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2" name="Oval 201">
                  <a:extLst>
                    <a:ext uri="{FF2B5EF4-FFF2-40B4-BE49-F238E27FC236}">
                      <a16:creationId xmlns:a16="http://schemas.microsoft.com/office/drawing/2014/main" id="{C57FF65E-87B1-115A-15F6-CDB08AD7DD9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0" name="Group 189">
                <a:extLst>
                  <a:ext uri="{FF2B5EF4-FFF2-40B4-BE49-F238E27FC236}">
                    <a16:creationId xmlns:a16="http://schemas.microsoft.com/office/drawing/2014/main" id="{3BCEE09E-17E9-602F-D0D3-1C33F195D638}"/>
                  </a:ext>
                </a:extLst>
              </p:cNvPr>
              <p:cNvGrpSpPr/>
              <p:nvPr/>
            </p:nvGrpSpPr>
            <p:grpSpPr>
              <a:xfrm>
                <a:off x="27322115" y="6293677"/>
                <a:ext cx="2125575" cy="208552"/>
                <a:chOff x="1058779" y="5189615"/>
                <a:chExt cx="2125575" cy="208552"/>
              </a:xfrm>
            </p:grpSpPr>
            <p:sp>
              <p:nvSpPr>
                <p:cNvPr id="191" name="Oval 190">
                  <a:extLst>
                    <a:ext uri="{FF2B5EF4-FFF2-40B4-BE49-F238E27FC236}">
                      <a16:creationId xmlns:a16="http://schemas.microsoft.com/office/drawing/2014/main" id="{3EF36598-4772-6ABA-FC39-F86AC0EEC43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2" name="Oval 191">
                  <a:extLst>
                    <a:ext uri="{FF2B5EF4-FFF2-40B4-BE49-F238E27FC236}">
                      <a16:creationId xmlns:a16="http://schemas.microsoft.com/office/drawing/2014/main" id="{A66BA2B8-FD2B-7230-3C27-4F700464DE3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3" name="Oval 192">
                  <a:extLst>
                    <a:ext uri="{FF2B5EF4-FFF2-40B4-BE49-F238E27FC236}">
                      <a16:creationId xmlns:a16="http://schemas.microsoft.com/office/drawing/2014/main" id="{5635C55B-261F-CE1D-02A2-6C2E5A5B4BB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Oval 193">
                  <a:extLst>
                    <a:ext uri="{FF2B5EF4-FFF2-40B4-BE49-F238E27FC236}">
                      <a16:creationId xmlns:a16="http://schemas.microsoft.com/office/drawing/2014/main" id="{7FB3E239-6054-64BB-A040-8E5CA2C2C6A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5" name="Oval 194">
                  <a:extLst>
                    <a:ext uri="{FF2B5EF4-FFF2-40B4-BE49-F238E27FC236}">
                      <a16:creationId xmlns:a16="http://schemas.microsoft.com/office/drawing/2014/main" id="{54298F94-5293-CE40-337E-DB2C28AE2CB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6" name="Oval 195">
                  <a:extLst>
                    <a:ext uri="{FF2B5EF4-FFF2-40B4-BE49-F238E27FC236}">
                      <a16:creationId xmlns:a16="http://schemas.microsoft.com/office/drawing/2014/main" id="{DCF8C708-3F91-976E-998C-8367E931D2C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21" name="Picture 220">
            <a:extLst>
              <a:ext uri="{FF2B5EF4-FFF2-40B4-BE49-F238E27FC236}">
                <a16:creationId xmlns:a16="http://schemas.microsoft.com/office/drawing/2014/main" id="{DCAFF609-F7B3-3B22-7E0B-4834F1084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31" y="5880191"/>
            <a:ext cx="1144136" cy="1144136"/>
          </a:xfrm>
          <a:prstGeom prst="rect">
            <a:avLst/>
          </a:prstGeom>
        </p:spPr>
      </p:pic>
      <p:sp>
        <p:nvSpPr>
          <p:cNvPr id="223" name="TextBox 222">
            <a:extLst>
              <a:ext uri="{FF2B5EF4-FFF2-40B4-BE49-F238E27FC236}">
                <a16:creationId xmlns:a16="http://schemas.microsoft.com/office/drawing/2014/main" id="{13BFB99E-4525-39C2-4F05-44610CCA9F0F}"/>
              </a:ext>
            </a:extLst>
          </p:cNvPr>
          <p:cNvSpPr txBox="1"/>
          <p:nvPr/>
        </p:nvSpPr>
        <p:spPr>
          <a:xfrm>
            <a:off x="391833" y="421989"/>
            <a:ext cx="11538366" cy="873572"/>
          </a:xfrm>
          <a:prstGeom prst="rect">
            <a:avLst/>
          </a:prstGeom>
          <a:noFill/>
        </p:spPr>
        <p:txBody>
          <a:bodyPr wrap="square">
            <a:spAutoFit/>
          </a:bodyPr>
          <a:lstStyle/>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Computational microbiome is now a predictive, interventional, and clinically oriented science. The convergence of systems biology, machine learning, and clinical data will make this field a key pillar of future medicine and biotechnology.</a:t>
            </a:r>
          </a:p>
        </p:txBody>
      </p:sp>
    </p:spTree>
    <p:extLst>
      <p:ext uri="{BB962C8B-B14F-4D97-AF65-F5344CB8AC3E}">
        <p14:creationId xmlns:p14="http://schemas.microsoft.com/office/powerpoint/2010/main" val="187448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wipe(down)">
                                      <p:cBhvr>
                                        <p:cTn id="11" dur="500"/>
                                        <p:tgtEl>
                                          <p:spTgt spid="12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wipe(up)">
                                      <p:cBhvr>
                                        <p:cTn id="14" dur="500"/>
                                        <p:tgtEl>
                                          <p:spTgt spid="112"/>
                                        </p:tgtEl>
                                      </p:cBhvr>
                                    </p:animEffect>
                                  </p:childTnLst>
                                </p:cTn>
                              </p:par>
                            </p:childTnLst>
                          </p:cTn>
                        </p:par>
                        <p:par>
                          <p:cTn id="15" fill="hold">
                            <p:stCondLst>
                              <p:cond delay="2500"/>
                            </p:stCondLst>
                            <p:childTnLst>
                              <p:par>
                                <p:cTn id="16" presetID="6" presetClass="entr" presetSubtype="32" fill="hold" grpId="0" nodeType="after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circle(out)">
                                      <p:cBhvr>
                                        <p:cTn id="18" dur="2000"/>
                                        <p:tgtEl>
                                          <p:spTgt spid="113"/>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circle(out)">
                                      <p:cBhvr>
                                        <p:cTn id="21" dur="2000"/>
                                        <p:tgtEl>
                                          <p:spTgt spid="114"/>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circle(out)">
                                      <p:cBhvr>
                                        <p:cTn id="24" dur="2000"/>
                                        <p:tgtEl>
                                          <p:spTgt spid="115"/>
                                        </p:tgtEl>
                                      </p:cBhvr>
                                    </p:animEffect>
                                  </p:childTnLst>
                                </p:cTn>
                              </p:par>
                              <p:par>
                                <p:cTn id="25" presetID="6" presetClass="entr" presetSubtype="32" fill="hold" grpId="0" nodeType="with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circle(out)">
                                      <p:cBhvr>
                                        <p:cTn id="27" dur="20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 0 L 0.25 0 E" pathEditMode="relative" ptsTypes="">
                                      <p:cBhvr>
                                        <p:cTn id="31" dur="2000" fill="hold"/>
                                        <p:tgtEl>
                                          <p:spTgt spid="5"/>
                                        </p:tgtEl>
                                        <p:attrNameLst>
                                          <p:attrName>ppt_x</p:attrName>
                                          <p:attrName>ppt_y</p:attrName>
                                        </p:attrNameLst>
                                      </p:cBhvr>
                                    </p:animMotion>
                                  </p:childTnLst>
                                </p:cTn>
                              </p:par>
                              <p:par>
                                <p:cTn id="32" presetID="22" presetClass="exit" presetSubtype="8" fill="hold" grpId="1" nodeType="withEffect">
                                  <p:stCondLst>
                                    <p:cond delay="0"/>
                                  </p:stCondLst>
                                  <p:childTnLst>
                                    <p:animEffect transition="out" filter="wipe(left)">
                                      <p:cBhvr>
                                        <p:cTn id="33" dur="500"/>
                                        <p:tgtEl>
                                          <p:spTgt spid="128"/>
                                        </p:tgtEl>
                                      </p:cBhvr>
                                    </p:animEffect>
                                    <p:set>
                                      <p:cBhvr>
                                        <p:cTn id="34" dur="1" fill="hold">
                                          <p:stCondLst>
                                            <p:cond delay="499"/>
                                          </p:stCondLst>
                                        </p:cTn>
                                        <p:tgtEl>
                                          <p:spTgt spid="128"/>
                                        </p:tgtEl>
                                        <p:attrNameLst>
                                          <p:attrName>style.visibility</p:attrName>
                                        </p:attrNameLst>
                                      </p:cBhvr>
                                      <p:to>
                                        <p:strVal val="hidden"/>
                                      </p:to>
                                    </p:set>
                                  </p:childTnLst>
                                </p:cTn>
                              </p:par>
                              <p:par>
                                <p:cTn id="35" presetID="63" presetClass="path" presetSubtype="0" accel="50000" decel="50000" fill="hold" grpId="1" nodeType="withEffect">
                                  <p:stCondLst>
                                    <p:cond delay="0"/>
                                  </p:stCondLst>
                                  <p:childTnLst>
                                    <p:animMotion origin="layout" path="M 0 0 L 0.25 0 E" pathEditMode="relative" ptsTypes="">
                                      <p:cBhvr>
                                        <p:cTn id="36" dur="2000" fill="hold"/>
                                        <p:tgtEl>
                                          <p:spTgt spid="112"/>
                                        </p:tgtEl>
                                        <p:attrNameLst>
                                          <p:attrName>ppt_x</p:attrName>
                                          <p:attrName>ppt_y</p:attrName>
                                        </p:attrNameLst>
                                      </p:cBhvr>
                                    </p:animMotion>
                                  </p:childTnLst>
                                </p:cTn>
                              </p:par>
                              <p:par>
                                <p:cTn id="37" presetID="63" presetClass="path" presetSubtype="0" accel="50000" decel="50000" fill="hold" grpId="1" nodeType="withEffect">
                                  <p:stCondLst>
                                    <p:cond delay="0"/>
                                  </p:stCondLst>
                                  <p:childTnLst>
                                    <p:animMotion origin="layout" path="M -1.66667E-6 -3.7037E-6 L 0.25 -3.7037E-6 " pathEditMode="relative" rAng="0" ptsTypes="AA">
                                      <p:cBhvr>
                                        <p:cTn id="38" dur="2000" fill="hold"/>
                                        <p:tgtEl>
                                          <p:spTgt spid="113"/>
                                        </p:tgtEl>
                                        <p:attrNameLst>
                                          <p:attrName>ppt_x</p:attrName>
                                          <p:attrName>ppt_y</p:attrName>
                                        </p:attrNameLst>
                                      </p:cBhvr>
                                      <p:rCtr x="12500" y="0"/>
                                    </p:animMotion>
                                  </p:childTnLst>
                                </p:cTn>
                              </p:par>
                              <p:par>
                                <p:cTn id="39" presetID="63" presetClass="path" presetSubtype="0" accel="50000" decel="50000" fill="hold" grpId="1" nodeType="withEffect">
                                  <p:stCondLst>
                                    <p:cond delay="0"/>
                                  </p:stCondLst>
                                  <p:childTnLst>
                                    <p:animMotion origin="layout" path="M 4.79167E-6 2.22222E-6 L 0.25 2.22222E-6 " pathEditMode="relative" rAng="0" ptsTypes="AA">
                                      <p:cBhvr>
                                        <p:cTn id="40" dur="2000" fill="hold"/>
                                        <p:tgtEl>
                                          <p:spTgt spid="114"/>
                                        </p:tgtEl>
                                        <p:attrNameLst>
                                          <p:attrName>ppt_x</p:attrName>
                                          <p:attrName>ppt_y</p:attrName>
                                        </p:attrNameLst>
                                      </p:cBhvr>
                                      <p:rCtr x="12500" y="0"/>
                                    </p:animMotion>
                                  </p:childTnLst>
                                </p:cTn>
                              </p:par>
                              <p:par>
                                <p:cTn id="41" presetID="63" presetClass="path" presetSubtype="0" accel="50000" decel="50000" fill="hold" grpId="1" nodeType="withEffect">
                                  <p:stCondLst>
                                    <p:cond delay="0"/>
                                  </p:stCondLst>
                                  <p:childTnLst>
                                    <p:animMotion origin="layout" path="M 4.16667E-7 -1.85185E-6 L 0.25 -1.85185E-6 " pathEditMode="relative" rAng="0" ptsTypes="AA">
                                      <p:cBhvr>
                                        <p:cTn id="42" dur="2000" fill="hold"/>
                                        <p:tgtEl>
                                          <p:spTgt spid="115"/>
                                        </p:tgtEl>
                                        <p:attrNameLst>
                                          <p:attrName>ppt_x</p:attrName>
                                          <p:attrName>ppt_y</p:attrName>
                                        </p:attrNameLst>
                                      </p:cBhvr>
                                      <p:rCtr x="12500" y="0"/>
                                    </p:animMotion>
                                  </p:childTnLst>
                                </p:cTn>
                              </p:par>
                              <p:par>
                                <p:cTn id="43" presetID="63" presetClass="path" presetSubtype="0" accel="50000" decel="50000" fill="hold" grpId="1" nodeType="withEffect">
                                  <p:stCondLst>
                                    <p:cond delay="0"/>
                                  </p:stCondLst>
                                  <p:childTnLst>
                                    <p:animMotion origin="layout" path="M -3.125E-6 4.07407E-6 L 0.25 4.07407E-6 " pathEditMode="relative" rAng="0" ptsTypes="AA">
                                      <p:cBhvr>
                                        <p:cTn id="44" dur="2000" fill="hold"/>
                                        <p:tgtEl>
                                          <p:spTgt spid="116"/>
                                        </p:tgtEl>
                                        <p:attrNameLst>
                                          <p:attrName>ppt_x</p:attrName>
                                          <p:attrName>ppt_y</p:attrName>
                                        </p:attrNameLst>
                                      </p:cBhvr>
                                      <p:rCtr x="12500" y="0"/>
                                    </p:animMotion>
                                  </p:childTnLst>
                                </p:cTn>
                              </p:par>
                            </p:childTnLst>
                          </p:cTn>
                        </p:par>
                        <p:par>
                          <p:cTn id="45" fill="hold">
                            <p:stCondLst>
                              <p:cond delay="2000"/>
                            </p:stCondLst>
                            <p:childTnLst>
                              <p:par>
                                <p:cTn id="46" presetID="2" presetClass="entr" presetSubtype="2" fill="hold" grpId="0" nodeType="afterEffect">
                                  <p:stCondLst>
                                    <p:cond delay="0"/>
                                  </p:stCondLst>
                                  <p:childTnLst>
                                    <p:set>
                                      <p:cBhvr>
                                        <p:cTn id="47" dur="1" fill="hold">
                                          <p:stCondLst>
                                            <p:cond delay="0"/>
                                          </p:stCondLst>
                                        </p:cTn>
                                        <p:tgtEl>
                                          <p:spTgt spid="147"/>
                                        </p:tgtEl>
                                        <p:attrNameLst>
                                          <p:attrName>style.visibility</p:attrName>
                                        </p:attrNameLst>
                                      </p:cBhvr>
                                      <p:to>
                                        <p:strVal val="visible"/>
                                      </p:to>
                                    </p:set>
                                    <p:anim calcmode="lin" valueType="num">
                                      <p:cBhvr additive="base">
                                        <p:cTn id="48" dur="500" fill="hold"/>
                                        <p:tgtEl>
                                          <p:spTgt spid="147"/>
                                        </p:tgtEl>
                                        <p:attrNameLst>
                                          <p:attrName>ppt_x</p:attrName>
                                        </p:attrNameLst>
                                      </p:cBhvr>
                                      <p:tavLst>
                                        <p:tav tm="0">
                                          <p:val>
                                            <p:strVal val="1+#ppt_w/2"/>
                                          </p:val>
                                        </p:tav>
                                        <p:tav tm="100000">
                                          <p:val>
                                            <p:strVal val="#ppt_x"/>
                                          </p:val>
                                        </p:tav>
                                      </p:tavLst>
                                    </p:anim>
                                    <p:anim calcmode="lin" valueType="num">
                                      <p:cBhvr additive="base">
                                        <p:cTn id="49" dur="500" fill="hold"/>
                                        <p:tgtEl>
                                          <p:spTgt spid="147"/>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2" presetClass="entr" presetSubtype="2" fill="hold" nodeType="after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wipe(right)">
                                      <p:cBhvr>
                                        <p:cTn id="53" dur="500"/>
                                        <p:tgtEl>
                                          <p:spTgt spid="119"/>
                                        </p:tgtEl>
                                      </p:cBhvr>
                                    </p:animEffect>
                                  </p:childTnLst>
                                </p:cTn>
                              </p:par>
                              <p:par>
                                <p:cTn id="54" presetID="22" presetClass="entr" presetSubtype="2" fill="hold" nodeType="with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wipe(right)">
                                      <p:cBhvr>
                                        <p:cTn id="56" dur="500"/>
                                        <p:tgtEl>
                                          <p:spTgt spid="118"/>
                                        </p:tgtEl>
                                      </p:cBhvr>
                                    </p:animEffect>
                                  </p:childTnLst>
                                </p:cTn>
                              </p:par>
                              <p:par>
                                <p:cTn id="57" presetID="22" presetClass="entr" presetSubtype="2" fill="hold" nodeType="with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wipe(right)">
                                      <p:cBhvr>
                                        <p:cTn id="59" dur="500"/>
                                        <p:tgtEl>
                                          <p:spTgt spid="120"/>
                                        </p:tgtEl>
                                      </p:cBhvr>
                                    </p:animEffect>
                                  </p:childTnLst>
                                </p:cTn>
                              </p:par>
                              <p:par>
                                <p:cTn id="60" presetID="22" presetClass="entr" presetSubtype="2" fill="hold" nodeType="withEffect">
                                  <p:stCondLst>
                                    <p:cond delay="0"/>
                                  </p:stCondLst>
                                  <p:childTnLst>
                                    <p:set>
                                      <p:cBhvr>
                                        <p:cTn id="61" dur="1" fill="hold">
                                          <p:stCondLst>
                                            <p:cond delay="0"/>
                                          </p:stCondLst>
                                        </p:cTn>
                                        <p:tgtEl>
                                          <p:spTgt spid="121"/>
                                        </p:tgtEl>
                                        <p:attrNameLst>
                                          <p:attrName>style.visibility</p:attrName>
                                        </p:attrNameLst>
                                      </p:cBhvr>
                                      <p:to>
                                        <p:strVal val="visible"/>
                                      </p:to>
                                    </p:set>
                                    <p:animEffect transition="in" filter="wipe(right)">
                                      <p:cBhvr>
                                        <p:cTn id="62" dur="500"/>
                                        <p:tgtEl>
                                          <p:spTgt spid="121"/>
                                        </p:tgtEl>
                                      </p:cBhvr>
                                    </p:animEffect>
                                  </p:childTnLst>
                                </p:cTn>
                              </p:par>
                            </p:childTnLst>
                          </p:cTn>
                        </p:par>
                        <p:par>
                          <p:cTn id="63" fill="hold">
                            <p:stCondLst>
                              <p:cond delay="3000"/>
                            </p:stCondLst>
                            <p:childTnLst>
                              <p:par>
                                <p:cTn id="64" presetID="22" presetClass="entr" presetSubtype="2" fill="hold" grpId="0" nodeType="afterEffect">
                                  <p:stCondLst>
                                    <p:cond delay="0"/>
                                  </p:stCondLst>
                                  <p:childTnLst>
                                    <p:set>
                                      <p:cBhvr>
                                        <p:cTn id="65" dur="1" fill="hold">
                                          <p:stCondLst>
                                            <p:cond delay="0"/>
                                          </p:stCondLst>
                                        </p:cTn>
                                        <p:tgtEl>
                                          <p:spTgt spid="107"/>
                                        </p:tgtEl>
                                        <p:attrNameLst>
                                          <p:attrName>style.visibility</p:attrName>
                                        </p:attrNameLst>
                                      </p:cBhvr>
                                      <p:to>
                                        <p:strVal val="visible"/>
                                      </p:to>
                                    </p:set>
                                    <p:animEffect transition="in" filter="wipe(right)">
                                      <p:cBhvr>
                                        <p:cTn id="66" dur="500"/>
                                        <p:tgtEl>
                                          <p:spTgt spid="107"/>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wipe(right)">
                                      <p:cBhvr>
                                        <p:cTn id="69" dur="500"/>
                                        <p:tgtEl>
                                          <p:spTgt spid="123"/>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32"/>
                                        </p:tgtEl>
                                        <p:attrNameLst>
                                          <p:attrName>style.visibility</p:attrName>
                                        </p:attrNameLst>
                                      </p:cBhvr>
                                      <p:to>
                                        <p:strVal val="visible"/>
                                      </p:to>
                                    </p:set>
                                    <p:animEffect transition="in" filter="wipe(right)">
                                      <p:cBhvr>
                                        <p:cTn id="72" dur="500"/>
                                        <p:tgtEl>
                                          <p:spTgt spid="132"/>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wipe(right)">
                                      <p:cBhvr>
                                        <p:cTn id="75" dur="500"/>
                                        <p:tgtEl>
                                          <p:spTgt spid="12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wipe(right)">
                                      <p:cBhvr>
                                        <p:cTn id="80" dur="500"/>
                                        <p:tgtEl>
                                          <p:spTgt spid="108"/>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124"/>
                                        </p:tgtEl>
                                        <p:attrNameLst>
                                          <p:attrName>style.visibility</p:attrName>
                                        </p:attrNameLst>
                                      </p:cBhvr>
                                      <p:to>
                                        <p:strVal val="visible"/>
                                      </p:to>
                                    </p:set>
                                    <p:animEffect transition="in" filter="wipe(right)">
                                      <p:cBhvr>
                                        <p:cTn id="83" dur="500"/>
                                        <p:tgtEl>
                                          <p:spTgt spid="124"/>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30"/>
                                        </p:tgtEl>
                                        <p:attrNameLst>
                                          <p:attrName>style.visibility</p:attrName>
                                        </p:attrNameLst>
                                      </p:cBhvr>
                                      <p:to>
                                        <p:strVal val="visible"/>
                                      </p:to>
                                    </p:set>
                                    <p:animEffect transition="in" filter="wipe(right)">
                                      <p:cBhvr>
                                        <p:cTn id="86" dur="500"/>
                                        <p:tgtEl>
                                          <p:spTgt spid="130"/>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33"/>
                                        </p:tgtEl>
                                        <p:attrNameLst>
                                          <p:attrName>style.visibility</p:attrName>
                                        </p:attrNameLst>
                                      </p:cBhvr>
                                      <p:to>
                                        <p:strVal val="visible"/>
                                      </p:to>
                                    </p:set>
                                    <p:animEffect transition="in" filter="wipe(right)">
                                      <p:cBhvr>
                                        <p:cTn id="89" dur="500"/>
                                        <p:tgtEl>
                                          <p:spTgt spid="133"/>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wipe(right)">
                                      <p:cBhvr>
                                        <p:cTn id="92" dur="500"/>
                                        <p:tgtEl>
                                          <p:spTgt spid="1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wipe(right)">
                                      <p:cBhvr>
                                        <p:cTn id="97" dur="500"/>
                                        <p:tgtEl>
                                          <p:spTgt spid="109"/>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25"/>
                                        </p:tgtEl>
                                        <p:attrNameLst>
                                          <p:attrName>style.visibility</p:attrName>
                                        </p:attrNameLst>
                                      </p:cBhvr>
                                      <p:to>
                                        <p:strVal val="visible"/>
                                      </p:to>
                                    </p:set>
                                    <p:animEffect transition="in" filter="wipe(right)">
                                      <p:cBhvr>
                                        <p:cTn id="100" dur="500"/>
                                        <p:tgtEl>
                                          <p:spTgt spid="125"/>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wipe(right)">
                                      <p:cBhvr>
                                        <p:cTn id="103" dur="500"/>
                                        <p:tgtEl>
                                          <p:spTgt spid="13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110"/>
                                        </p:tgtEl>
                                        <p:attrNameLst>
                                          <p:attrName>style.visibility</p:attrName>
                                        </p:attrNameLst>
                                      </p:cBhvr>
                                      <p:to>
                                        <p:strVal val="visible"/>
                                      </p:to>
                                    </p:set>
                                    <p:animEffect transition="in" filter="wipe(right)">
                                      <p:cBhvr>
                                        <p:cTn id="108" dur="500"/>
                                        <p:tgtEl>
                                          <p:spTgt spid="110"/>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145"/>
                                        </p:tgtEl>
                                        <p:attrNameLst>
                                          <p:attrName>style.visibility</p:attrName>
                                        </p:attrNameLst>
                                      </p:cBhvr>
                                      <p:to>
                                        <p:strVal val="visible"/>
                                      </p:to>
                                    </p:set>
                                    <p:animEffect transition="in" filter="wipe(right)">
                                      <p:cBhvr>
                                        <p:cTn id="111" dur="500"/>
                                        <p:tgtEl>
                                          <p:spTgt spid="145"/>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126"/>
                                        </p:tgtEl>
                                        <p:attrNameLst>
                                          <p:attrName>style.visibility</p:attrName>
                                        </p:attrNameLst>
                                      </p:cBhvr>
                                      <p:to>
                                        <p:strVal val="visible"/>
                                      </p:to>
                                    </p:set>
                                    <p:animEffect transition="in" filter="wipe(right)">
                                      <p:cBhvr>
                                        <p:cTn id="114" dur="500"/>
                                        <p:tgtEl>
                                          <p:spTgt spid="126"/>
                                        </p:tgtEl>
                                      </p:cBhvr>
                                    </p:animEffect>
                                  </p:childTnLst>
                                </p:cTn>
                              </p:par>
                              <p:par>
                                <p:cTn id="115" presetID="22" presetClass="entr" presetSubtype="2" fill="hold" grpId="0" nodeType="withEffect">
                                  <p:stCondLst>
                                    <p:cond delay="0"/>
                                  </p:stCondLst>
                                  <p:childTnLst>
                                    <p:set>
                                      <p:cBhvr>
                                        <p:cTn id="116" dur="1" fill="hold">
                                          <p:stCondLst>
                                            <p:cond delay="0"/>
                                          </p:stCondLst>
                                        </p:cTn>
                                        <p:tgtEl>
                                          <p:spTgt spid="148"/>
                                        </p:tgtEl>
                                        <p:attrNameLst>
                                          <p:attrName>style.visibility</p:attrName>
                                        </p:attrNameLst>
                                      </p:cBhvr>
                                      <p:to>
                                        <p:strVal val="visible"/>
                                      </p:to>
                                    </p:set>
                                    <p:animEffect transition="in" filter="wipe(right)">
                                      <p:cBhvr>
                                        <p:cTn id="117" dur="500"/>
                                        <p:tgtEl>
                                          <p:spTgt spid="148"/>
                                        </p:tgtEl>
                                      </p:cBhvr>
                                    </p:animEffect>
                                  </p:childTnLst>
                                </p:cTn>
                              </p:par>
                              <p:par>
                                <p:cTn id="118" presetID="35" presetClass="path" presetSubtype="0" accel="50000" decel="50000" fill="hold" nodeType="withEffect">
                                  <p:stCondLst>
                                    <p:cond delay="0"/>
                                  </p:stCondLst>
                                  <p:childTnLst>
                                    <p:animMotion origin="layout" path="M 2.08333E-7 0 L -0.24557 -0.00208 " pathEditMode="relative" rAng="0" ptsTypes="AA">
                                      <p:cBhvr>
                                        <p:cTn id="119" dur="2000" fill="hold"/>
                                        <p:tgtEl>
                                          <p:spTgt spid="180"/>
                                        </p:tgtEl>
                                        <p:attrNameLst>
                                          <p:attrName>ppt_x</p:attrName>
                                          <p:attrName>ppt_y</p:attrName>
                                        </p:attrNameLst>
                                      </p:cBhvr>
                                      <p:rCtr x="-1227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23" grpId="0" animBg="1"/>
      <p:bldP spid="124" grpId="0" animBg="1"/>
      <p:bldP spid="125" grpId="0" animBg="1"/>
      <p:bldP spid="126" grpId="0" animBg="1"/>
      <p:bldP spid="128" grpId="0"/>
      <p:bldP spid="128" grpId="1"/>
      <p:bldP spid="129" grpId="0"/>
      <p:bldP spid="130" grpId="0"/>
      <p:bldP spid="131" grpId="0"/>
      <p:bldP spid="132" grpId="0"/>
      <p:bldP spid="133" grpId="0"/>
      <p:bldP spid="134" grpId="0"/>
      <p:bldP spid="145" grpId="0"/>
      <p:bldP spid="147" grpId="0"/>
      <p:bldP spid="1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letters on a newspaper&#10;&#10;AI-generated content may be incorrect.">
            <a:extLst>
              <a:ext uri="{FF2B5EF4-FFF2-40B4-BE49-F238E27FC236}">
                <a16:creationId xmlns:a16="http://schemas.microsoft.com/office/drawing/2014/main" id="{ED38B75B-23CD-981F-34E0-76405BD1DF46}"/>
              </a:ext>
            </a:extLst>
          </p:cNvPr>
          <p:cNvPicPr>
            <a:picLocks noChangeAspect="1"/>
          </p:cNvPicPr>
          <p:nvPr/>
        </p:nvPicPr>
        <p:blipFill>
          <a:blip r:embed="rId2"/>
          <a:stretch>
            <a:fillRect/>
          </a:stretch>
        </p:blipFill>
        <p:spPr>
          <a:xfrm>
            <a:off x="789276" y="1192400"/>
            <a:ext cx="10083654" cy="4473200"/>
          </a:xfrm>
          <a:prstGeom prst="rect">
            <a:avLst/>
          </a:prstGeom>
        </p:spPr>
      </p:pic>
    </p:spTree>
    <p:extLst>
      <p:ext uri="{BB962C8B-B14F-4D97-AF65-F5344CB8AC3E}">
        <p14:creationId xmlns:p14="http://schemas.microsoft.com/office/powerpoint/2010/main" val="2969605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6419D-C74D-8647-F8E3-33843388DA07}"/>
              </a:ext>
            </a:extLst>
          </p:cNvPr>
          <p:cNvPicPr>
            <a:picLocks noChangeAspect="1"/>
          </p:cNvPicPr>
          <p:nvPr/>
        </p:nvPicPr>
        <p:blipFill>
          <a:blip r:embed="rId2"/>
          <a:stretch>
            <a:fillRect/>
          </a:stretch>
        </p:blipFill>
        <p:spPr>
          <a:xfrm>
            <a:off x="0" y="647337"/>
            <a:ext cx="12192000" cy="5438306"/>
          </a:xfrm>
          <a:prstGeom prst="rect">
            <a:avLst/>
          </a:prstGeom>
        </p:spPr>
      </p:pic>
      <p:sp>
        <p:nvSpPr>
          <p:cNvPr id="2" name="Arrow: Right 1">
            <a:extLst>
              <a:ext uri="{FF2B5EF4-FFF2-40B4-BE49-F238E27FC236}">
                <a16:creationId xmlns:a16="http://schemas.microsoft.com/office/drawing/2014/main" id="{2979A874-C8F0-5D8B-60EE-EDE079DB439D}"/>
              </a:ext>
            </a:extLst>
          </p:cNvPr>
          <p:cNvSpPr/>
          <p:nvPr/>
        </p:nvSpPr>
        <p:spPr>
          <a:xfrm>
            <a:off x="430924" y="5979435"/>
            <a:ext cx="798786" cy="462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back</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309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29688-65CA-FCAA-1C5E-A0CB4B2FD06C}"/>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B8D8EBA-E458-E2E4-50B2-7E1D92E42F1F}"/>
              </a:ext>
            </a:extLst>
          </p:cNvPr>
          <p:cNvSpPr txBox="1"/>
          <p:nvPr/>
        </p:nvSpPr>
        <p:spPr>
          <a:xfrm>
            <a:off x="722178" y="145707"/>
            <a:ext cx="10582101" cy="3828227"/>
          </a:xfrm>
          <a:prstGeom prst="rect">
            <a:avLst/>
          </a:prstGeom>
          <a:noFill/>
        </p:spPr>
        <p:txBody>
          <a:bodyPr wrap="square">
            <a:spAutoFit/>
          </a:bodyPr>
          <a:lstStyle/>
          <a:p>
            <a:pPr algn="ctr">
              <a:lnSpc>
                <a:spcPct val="150000"/>
              </a:lnSpc>
            </a:pPr>
            <a:r>
              <a:rPr lang="en-US" sz="2800" b="1" dirty="0">
                <a:solidFill>
                  <a:schemeClr val="bg1"/>
                </a:solidFill>
                <a:latin typeface="Times New Roman" panose="02020603050405020304" pitchFamily="18" charset="0"/>
                <a:cs typeface="Times New Roman" panose="02020603050405020304" pitchFamily="18" charset="0"/>
              </a:rPr>
              <a:t>Data</a:t>
            </a:r>
            <a:r>
              <a:rPr lang="fa-IR"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bases</a:t>
            </a:r>
            <a:endParaRPr lang="fa-IR" sz="28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endParaRPr lang="fa-IR" sz="28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Drug</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Bank</a:t>
            </a:r>
            <a:endParaRPr lang="fa-IR"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UHGG (Unified Human Gastrointestinal Genome) </a:t>
            </a:r>
            <a:r>
              <a:rPr lang="fa-IR" dirty="0">
                <a:solidFill>
                  <a:schemeClr val="bg1"/>
                </a:solidFill>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for genomic information of gut microbes and enzymes.</a:t>
            </a:r>
            <a:endParaRPr lang="fa-IR"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err="1">
                <a:solidFill>
                  <a:schemeClr val="bg1"/>
                </a:solidFill>
                <a:latin typeface="Times New Roman" panose="02020603050405020304" pitchFamily="18" charset="0"/>
                <a:cs typeface="Times New Roman" panose="02020603050405020304" pitchFamily="18" charset="0"/>
              </a:rPr>
              <a:t>MagMD</a:t>
            </a:r>
            <a:r>
              <a:rPr lang="en-US"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database of drug–microbiota interactions.</a:t>
            </a:r>
            <a:endParaRPr lang="fa-IR"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MASI </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Microbiota–Active Substance Interactions</a:t>
            </a:r>
            <a:r>
              <a:rPr lang="fa-IR"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KEGG </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specifically for Enzyme Commission</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numbers and KEGG modules.</a:t>
            </a:r>
            <a:endParaRPr lang="fa-IR"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err="1">
                <a:solidFill>
                  <a:schemeClr val="bg1"/>
                </a:solidFill>
                <a:latin typeface="Times New Roman" panose="02020603050405020304" pitchFamily="18" charset="0"/>
                <a:cs typeface="Times New Roman" panose="02020603050405020304" pitchFamily="18" charset="0"/>
              </a:rPr>
              <a:t>RetroRules</a:t>
            </a:r>
            <a:r>
              <a:rPr lang="en-US" dirty="0">
                <a:solidFill>
                  <a:schemeClr val="bg1"/>
                </a:solidFill>
                <a:latin typeface="Times New Roman" panose="02020603050405020304" pitchFamily="18" charset="0"/>
                <a:cs typeface="Times New Roman" panose="02020603050405020304" pitchFamily="18" charset="0"/>
              </a:rPr>
              <a:t> </a:t>
            </a:r>
            <a:r>
              <a:rPr lang="fa-IR"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 set of biotransformation rules for predicting chemical transformations.</a:t>
            </a:r>
          </a:p>
        </p:txBody>
      </p:sp>
      <p:pic>
        <p:nvPicPr>
          <p:cNvPr id="6" name="Picture 5">
            <a:extLst>
              <a:ext uri="{FF2B5EF4-FFF2-40B4-BE49-F238E27FC236}">
                <a16:creationId xmlns:a16="http://schemas.microsoft.com/office/drawing/2014/main" id="{9C3DDDAE-6EFF-2AAB-F61D-F005E781C16F}"/>
              </a:ext>
            </a:extLst>
          </p:cNvPr>
          <p:cNvPicPr>
            <a:picLocks noChangeAspect="1"/>
          </p:cNvPicPr>
          <p:nvPr/>
        </p:nvPicPr>
        <p:blipFill>
          <a:blip r:embed="rId4"/>
          <a:stretch>
            <a:fillRect/>
          </a:stretch>
        </p:blipFill>
        <p:spPr>
          <a:xfrm>
            <a:off x="512378" y="4704311"/>
            <a:ext cx="11001702" cy="1423312"/>
          </a:xfrm>
          <a:prstGeom prst="rect">
            <a:avLst/>
          </a:prstGeom>
        </p:spPr>
      </p:pic>
    </p:spTree>
    <p:extLst>
      <p:ext uri="{BB962C8B-B14F-4D97-AF65-F5344CB8AC3E}">
        <p14:creationId xmlns:p14="http://schemas.microsoft.com/office/powerpoint/2010/main" val="1540362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27813-5A28-0BF9-6244-2D3DBDE7ECF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F184BE8-49F0-8F2E-5699-4D05B6A5E508}"/>
              </a:ext>
            </a:extLst>
          </p:cNvPr>
          <p:cNvPicPr>
            <a:picLocks noChangeAspect="1"/>
          </p:cNvPicPr>
          <p:nvPr/>
        </p:nvPicPr>
        <p:blipFill>
          <a:blip r:embed="rId4"/>
          <a:stretch>
            <a:fillRect/>
          </a:stretch>
        </p:blipFill>
        <p:spPr>
          <a:xfrm>
            <a:off x="330741" y="0"/>
            <a:ext cx="11235446" cy="6731540"/>
          </a:xfrm>
          <a:prstGeom prst="rect">
            <a:avLst/>
          </a:prstGeom>
        </p:spPr>
      </p:pic>
    </p:spTree>
    <p:extLst>
      <p:ext uri="{BB962C8B-B14F-4D97-AF65-F5344CB8AC3E}">
        <p14:creationId xmlns:p14="http://schemas.microsoft.com/office/powerpoint/2010/main" val="306227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creen with a blue light">
            <a:extLst>
              <a:ext uri="{FF2B5EF4-FFF2-40B4-BE49-F238E27FC236}">
                <a16:creationId xmlns:a16="http://schemas.microsoft.com/office/drawing/2014/main" id="{F09F2CF1-4B04-5783-30CA-10FA511CA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3803" cy="6858000"/>
          </a:xfrm>
          <a:prstGeom prst="rect">
            <a:avLst/>
          </a:prstGeom>
        </p:spPr>
      </p:pic>
      <p:sp>
        <p:nvSpPr>
          <p:cNvPr id="9" name="TextBox 8">
            <a:extLst>
              <a:ext uri="{FF2B5EF4-FFF2-40B4-BE49-F238E27FC236}">
                <a16:creationId xmlns:a16="http://schemas.microsoft.com/office/drawing/2014/main" id="{25C79421-0284-33BC-F566-CDF02AC90841}"/>
              </a:ext>
            </a:extLst>
          </p:cNvPr>
          <p:cNvSpPr txBox="1"/>
          <p:nvPr/>
        </p:nvSpPr>
        <p:spPr>
          <a:xfrm>
            <a:off x="328661" y="609245"/>
            <a:ext cx="10077104" cy="4613058"/>
          </a:xfrm>
          <a:prstGeom prst="rect">
            <a:avLst/>
          </a:prstGeom>
          <a:noFill/>
        </p:spPr>
        <p:txBody>
          <a:bodyPr wrap="square">
            <a:spAutoFit/>
          </a:bodyPr>
          <a:lstStyle/>
          <a:p>
            <a:pPr>
              <a:lnSpc>
                <a:spcPct val="150000"/>
              </a:lnSpc>
            </a:pPr>
            <a:r>
              <a:rPr lang="en-US" b="1" dirty="0">
                <a:solidFill>
                  <a:schemeClr val="bg1"/>
                </a:solidFill>
                <a:latin typeface="Times New Roman" panose="02020603050405020304" pitchFamily="18" charset="0"/>
                <a:cs typeface="+mj-cs"/>
              </a:rPr>
              <a:t>Introduction </a:t>
            </a:r>
            <a:endParaRPr lang="fa-IR" b="1" dirty="0">
              <a:solidFill>
                <a:schemeClr val="bg1"/>
              </a:solidFill>
              <a:latin typeface="Times New Roman" panose="02020603050405020304" pitchFamily="18" charset="0"/>
              <a:cs typeface="+mj-cs"/>
            </a:endParaRPr>
          </a:p>
          <a:p>
            <a:pPr>
              <a:lnSpc>
                <a:spcPct val="150000"/>
              </a:lnSpc>
            </a:pPr>
            <a:r>
              <a:rPr lang="en-US" dirty="0">
                <a:solidFill>
                  <a:schemeClr val="bg1"/>
                </a:solidFill>
                <a:latin typeface="Times New Roman" panose="02020603050405020304" pitchFamily="18" charset="0"/>
                <a:cs typeface="+mj-cs"/>
              </a:rPr>
              <a:t>History</a:t>
            </a:r>
          </a:p>
          <a:p>
            <a:pPr>
              <a:lnSpc>
                <a:spcPct val="150000"/>
              </a:lnSpc>
            </a:pPr>
            <a:r>
              <a:rPr lang="en-US" dirty="0">
                <a:solidFill>
                  <a:schemeClr val="bg1"/>
                </a:solidFill>
                <a:latin typeface="Times New Roman" panose="02020603050405020304" pitchFamily="18" charset="0"/>
                <a:cs typeface="+mj-cs"/>
              </a:rPr>
              <a:t>The most widely used areas in bioinformatics</a:t>
            </a:r>
          </a:p>
          <a:p>
            <a:pPr>
              <a:lnSpc>
                <a:spcPct val="150000"/>
              </a:lnSpc>
              <a:buNone/>
            </a:pPr>
            <a:r>
              <a:rPr lang="en-US" dirty="0">
                <a:solidFill>
                  <a:schemeClr val="bg1"/>
                </a:solidFill>
                <a:latin typeface="Times New Roman" panose="02020603050405020304" pitchFamily="18" charset="0"/>
                <a:cs typeface="Times New Roman" panose="02020603050405020304" pitchFamily="18" charset="0"/>
              </a:rPr>
              <a:t>Applications of Bioinformatics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Computational microbiome</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The microbiome consists of 4 important layers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What is a Metabolic Pathway</a:t>
            </a:r>
          </a:p>
          <a:p>
            <a:pPr>
              <a:lnSpc>
                <a:spcPct val="150000"/>
              </a:lnSpc>
            </a:pPr>
            <a:r>
              <a:rPr lang="en-US">
                <a:solidFill>
                  <a:schemeClr val="bg1"/>
                </a:solidFill>
                <a:latin typeface="Times New Roman" panose="02020603050405020304" pitchFamily="18" charset="0"/>
                <a:cs typeface="+mj-cs"/>
              </a:rPr>
              <a:t>Tools </a:t>
            </a:r>
            <a:r>
              <a:rPr lang="en-US" dirty="0">
                <a:solidFill>
                  <a:schemeClr val="bg1"/>
                </a:solidFill>
                <a:latin typeface="Times New Roman" panose="02020603050405020304" pitchFamily="18" charset="0"/>
                <a:cs typeface="+mj-cs"/>
              </a:rPr>
              <a:t>used in computational bioinformatics Validation</a:t>
            </a:r>
          </a:p>
          <a:p>
            <a:pPr>
              <a:lnSpc>
                <a:spcPct val="150000"/>
              </a:lnSpc>
            </a:pPr>
            <a:r>
              <a:rPr lang="en-US" dirty="0">
                <a:solidFill>
                  <a:schemeClr val="bg1"/>
                </a:solidFill>
                <a:latin typeface="Times New Roman" panose="02020603050405020304" pitchFamily="18" charset="0"/>
                <a:cs typeface="+mj-cs"/>
              </a:rPr>
              <a:t>Benefits / Disadvantages / </a:t>
            </a:r>
            <a:r>
              <a:rPr lang="en-US" dirty="0">
                <a:solidFill>
                  <a:schemeClr val="bg1"/>
                </a:solidFill>
                <a:latin typeface="Times New Roman" panose="02020603050405020304" pitchFamily="18" charset="0"/>
              </a:rPr>
              <a:t>Challenge</a:t>
            </a:r>
            <a:endParaRPr lang="en-US" dirty="0">
              <a:solidFill>
                <a:schemeClr val="bg1"/>
              </a:solidFill>
              <a:latin typeface="Times New Roman" panose="02020603050405020304" pitchFamily="18" charset="0"/>
              <a:cs typeface="+mj-cs"/>
            </a:endParaRPr>
          </a:p>
          <a:p>
            <a:pPr>
              <a:lnSpc>
                <a:spcPct val="150000"/>
              </a:lnSpc>
            </a:pPr>
            <a:r>
              <a:rPr lang="en-US" dirty="0">
                <a:solidFill>
                  <a:schemeClr val="bg1"/>
                </a:solidFill>
                <a:latin typeface="Times New Roman" panose="02020603050405020304" pitchFamily="18" charset="0"/>
                <a:cs typeface="+mj-cs"/>
              </a:rPr>
              <a:t>Future vision</a:t>
            </a:r>
          </a:p>
          <a:p>
            <a:pPr>
              <a:lnSpc>
                <a:spcPct val="150000"/>
              </a:lnSpc>
            </a:pPr>
            <a:r>
              <a:rPr lang="en-US" dirty="0">
                <a:solidFill>
                  <a:schemeClr val="bg1"/>
                </a:solidFill>
                <a:latin typeface="Times New Roman" panose="02020603050405020304" pitchFamily="18" charset="0"/>
                <a:cs typeface="+mj-cs"/>
              </a:rPr>
              <a:t>Article</a:t>
            </a:r>
          </a:p>
        </p:txBody>
      </p:sp>
    </p:spTree>
    <p:extLst>
      <p:ext uri="{BB962C8B-B14F-4D97-AF65-F5344CB8AC3E}">
        <p14:creationId xmlns:p14="http://schemas.microsoft.com/office/powerpoint/2010/main" val="1421654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9221E-0E8F-10A5-549B-41F8A0E731F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47B7F42-D97A-110B-A790-9FC18A69DFE9}"/>
              </a:ext>
            </a:extLst>
          </p:cNvPr>
          <p:cNvPicPr>
            <a:picLocks noChangeAspect="1"/>
          </p:cNvPicPr>
          <p:nvPr/>
        </p:nvPicPr>
        <p:blipFill>
          <a:blip r:embed="rId3"/>
          <a:stretch>
            <a:fillRect/>
          </a:stretch>
        </p:blipFill>
        <p:spPr>
          <a:xfrm>
            <a:off x="0" y="1174032"/>
            <a:ext cx="12192000" cy="4315381"/>
          </a:xfrm>
          <a:prstGeom prst="rect">
            <a:avLst/>
          </a:prstGeom>
        </p:spPr>
      </p:pic>
    </p:spTree>
    <p:extLst>
      <p:ext uri="{BB962C8B-B14F-4D97-AF65-F5344CB8AC3E}">
        <p14:creationId xmlns:p14="http://schemas.microsoft.com/office/powerpoint/2010/main" val="3319421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79513A-7942-5582-1E35-F17F25BCC109}"/>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B639F6D-AE57-DD7E-BEC8-B8B5D0C5010E}"/>
              </a:ext>
            </a:extLst>
          </p:cNvPr>
          <p:cNvSpPr txBox="1"/>
          <p:nvPr/>
        </p:nvSpPr>
        <p:spPr>
          <a:xfrm>
            <a:off x="114301" y="90626"/>
            <a:ext cx="11107882" cy="144655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Conclusion</a:t>
            </a:r>
          </a:p>
          <a:p>
            <a:endParaRPr lang="en-US" sz="2000" dirty="0">
              <a:solidFill>
                <a:schemeClr val="bg1"/>
              </a:solidFill>
              <a:latin typeface="Times New Roman" panose="02020603050405020304" pitchFamily="18" charset="0"/>
              <a:cs typeface="Times New Roman" panose="02020603050405020304" pitchFamily="18" charset="0"/>
            </a:endParaRPr>
          </a:p>
          <a:p>
            <a:endParaRPr lang="en-US" sz="2000" dirty="0">
              <a:solidFill>
                <a:schemeClr val="bg1"/>
              </a:solidFill>
              <a:latin typeface="Times New Roman" panose="02020603050405020304" pitchFamily="18" charset="0"/>
              <a:cs typeface="Times New Roman" panose="02020603050405020304" pitchFamily="18" charset="0"/>
            </a:endParaRPr>
          </a:p>
          <a:p>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7BA91F6-C15B-C699-02C5-BC064C00A9A3}"/>
              </a:ext>
            </a:extLst>
          </p:cNvPr>
          <p:cNvPicPr>
            <a:picLocks noChangeAspect="1"/>
          </p:cNvPicPr>
          <p:nvPr/>
        </p:nvPicPr>
        <p:blipFill>
          <a:blip r:embed="rId4"/>
          <a:stretch>
            <a:fillRect/>
          </a:stretch>
        </p:blipFill>
        <p:spPr>
          <a:xfrm rot="5400000">
            <a:off x="1649589" y="199907"/>
            <a:ext cx="3873639" cy="6235002"/>
          </a:xfrm>
          <a:prstGeom prst="rect">
            <a:avLst/>
          </a:prstGeom>
        </p:spPr>
      </p:pic>
      <p:pic>
        <p:nvPicPr>
          <p:cNvPr id="11" name="Picture 10">
            <a:extLst>
              <a:ext uri="{FF2B5EF4-FFF2-40B4-BE49-F238E27FC236}">
                <a16:creationId xmlns:a16="http://schemas.microsoft.com/office/drawing/2014/main" id="{92C13C3C-A20E-BE6F-E303-81CC1926AE4F}"/>
              </a:ext>
            </a:extLst>
          </p:cNvPr>
          <p:cNvPicPr>
            <a:picLocks noChangeAspect="1"/>
          </p:cNvPicPr>
          <p:nvPr/>
        </p:nvPicPr>
        <p:blipFill>
          <a:blip r:embed="rId5"/>
          <a:stretch>
            <a:fillRect/>
          </a:stretch>
        </p:blipFill>
        <p:spPr>
          <a:xfrm rot="5400000">
            <a:off x="7122473" y="962027"/>
            <a:ext cx="4096825" cy="4933950"/>
          </a:xfrm>
          <a:prstGeom prst="rect">
            <a:avLst/>
          </a:prstGeom>
        </p:spPr>
      </p:pic>
    </p:spTree>
    <p:extLst>
      <p:ext uri="{BB962C8B-B14F-4D97-AF65-F5344CB8AC3E}">
        <p14:creationId xmlns:p14="http://schemas.microsoft.com/office/powerpoint/2010/main" val="3823211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969AB5-5A96-9F51-C4FF-C47B3EC3A837}"/>
              </a:ext>
            </a:extLst>
          </p:cNvPr>
          <p:cNvPicPr>
            <a:picLocks noChangeAspect="1"/>
          </p:cNvPicPr>
          <p:nvPr/>
        </p:nvPicPr>
        <p:blipFill>
          <a:blip r:embed="rId3"/>
          <a:stretch>
            <a:fillRect/>
          </a:stretch>
        </p:blipFill>
        <p:spPr>
          <a:xfrm>
            <a:off x="-1" y="0"/>
            <a:ext cx="12192000" cy="6858000"/>
          </a:xfrm>
          <a:prstGeom prst="rect">
            <a:avLst/>
          </a:prstGeom>
        </p:spPr>
      </p:pic>
      <p:sp>
        <p:nvSpPr>
          <p:cNvPr id="12" name="Content Placeholder 2">
            <a:extLst>
              <a:ext uri="{FF2B5EF4-FFF2-40B4-BE49-F238E27FC236}">
                <a16:creationId xmlns:a16="http://schemas.microsoft.com/office/drawing/2014/main" id="{19EA5ED8-6111-9025-90BB-C1B0AB3A8B43}"/>
              </a:ext>
            </a:extLst>
          </p:cNvPr>
          <p:cNvSpPr txBox="1">
            <a:spLocks/>
          </p:cNvSpPr>
          <p:nvPr/>
        </p:nvSpPr>
        <p:spPr>
          <a:xfrm>
            <a:off x="4834131" y="785925"/>
            <a:ext cx="7357868"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lgn="ctr">
              <a:lnSpc>
                <a:spcPct val="150000"/>
              </a:lnSpc>
              <a:buNone/>
            </a:pPr>
            <a:r>
              <a:rPr lang="en-US" sz="6000" dirty="0">
                <a:solidFill>
                  <a:schemeClr val="bg1"/>
                </a:solidFill>
                <a:latin typeface="Times New Roman" panose="02020603050405020304" pitchFamily="18" charset="0"/>
                <a:cs typeface="Times New Roman" panose="02020603050405020304" pitchFamily="18" charset="0"/>
              </a:rPr>
              <a:t>Limitations</a:t>
            </a:r>
            <a:endParaRPr lang="fa-IR" sz="6000" dirty="0">
              <a:solidFill>
                <a:schemeClr val="bg1"/>
              </a:solidFill>
              <a:latin typeface="Times New Roman" panose="02020603050405020304" pitchFamily="18" charset="0"/>
              <a:cs typeface="Times New Roman" panose="02020603050405020304" pitchFamily="18" charset="0"/>
            </a:endParaRPr>
          </a:p>
          <a:p>
            <a:pPr marL="0" indent="0" algn="ctr">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3400" dirty="0">
                <a:solidFill>
                  <a:schemeClr val="bg1"/>
                </a:solidFill>
                <a:latin typeface="Times New Roman" panose="02020603050405020304" pitchFamily="18" charset="0"/>
                <a:cs typeface="Times New Roman" panose="02020603050405020304" pitchFamily="18" charset="0"/>
              </a:rPr>
              <a:t>Dependence on Available Databases</a:t>
            </a:r>
            <a:endParaRPr lang="fa-IR" sz="3400" dirty="0">
              <a:solidFill>
                <a:schemeClr val="bg1"/>
              </a:solidFill>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3400" dirty="0">
                <a:solidFill>
                  <a:schemeClr val="bg1"/>
                </a:solidFill>
                <a:latin typeface="Times New Roman" panose="02020603050405020304" pitchFamily="18" charset="0"/>
                <a:cs typeface="Times New Roman" panose="02020603050405020304" pitchFamily="18" charset="0"/>
              </a:rPr>
              <a:t>Lack of Gene Abundance and Expression Information</a:t>
            </a:r>
            <a:endParaRPr lang="fa-IR" sz="3400" dirty="0">
              <a:solidFill>
                <a:schemeClr val="bg1"/>
              </a:solidFill>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3400" dirty="0">
                <a:solidFill>
                  <a:schemeClr val="bg1"/>
                </a:solidFill>
                <a:latin typeface="Times New Roman" panose="02020603050405020304" pitchFamily="18" charset="0"/>
                <a:cs typeface="Times New Roman" panose="02020603050405020304" pitchFamily="18" charset="0"/>
              </a:rPr>
              <a:t>Generation of False-Positive Metabolites</a:t>
            </a:r>
            <a:endParaRPr lang="fa-IR" sz="3400"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E1E044D-B2F5-761D-504F-BC49AD78180A}"/>
              </a:ext>
            </a:extLst>
          </p:cNvPr>
          <p:cNvPicPr>
            <a:picLocks noChangeAspect="1"/>
          </p:cNvPicPr>
          <p:nvPr/>
        </p:nvPicPr>
        <p:blipFill>
          <a:blip r:embed="rId4"/>
          <a:stretch>
            <a:fillRect/>
          </a:stretch>
        </p:blipFill>
        <p:spPr>
          <a:xfrm>
            <a:off x="-1" y="0"/>
            <a:ext cx="4759037" cy="6858000"/>
          </a:xfrm>
          <a:prstGeom prst="rect">
            <a:avLst/>
          </a:prstGeom>
        </p:spPr>
      </p:pic>
    </p:spTree>
    <p:extLst>
      <p:ext uri="{BB962C8B-B14F-4D97-AF65-F5344CB8AC3E}">
        <p14:creationId xmlns:p14="http://schemas.microsoft.com/office/powerpoint/2010/main" val="4055531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B1B22-7F28-3DA4-2B6C-CB5DA26756E0}"/>
              </a:ext>
            </a:extLst>
          </p:cNvPr>
          <p:cNvPicPr>
            <a:picLocks noChangeAspect="1"/>
          </p:cNvPicPr>
          <p:nvPr/>
        </p:nvPicPr>
        <p:blipFill>
          <a:blip r:embed="rId2"/>
          <a:stretch>
            <a:fillRect/>
          </a:stretch>
        </p:blipFill>
        <p:spPr>
          <a:xfrm>
            <a:off x="0" y="727209"/>
            <a:ext cx="12192000" cy="5403581"/>
          </a:xfrm>
          <a:prstGeom prst="rect">
            <a:avLst/>
          </a:prstGeom>
        </p:spPr>
      </p:pic>
      <p:sp>
        <p:nvSpPr>
          <p:cNvPr id="2" name="Arrow: Right 1">
            <a:extLst>
              <a:ext uri="{FF2B5EF4-FFF2-40B4-BE49-F238E27FC236}">
                <a16:creationId xmlns:a16="http://schemas.microsoft.com/office/drawing/2014/main" id="{55EFFB57-DA9D-D165-92B2-A4D05056B8F7}"/>
              </a:ext>
            </a:extLst>
          </p:cNvPr>
          <p:cNvSpPr/>
          <p:nvPr/>
        </p:nvSpPr>
        <p:spPr>
          <a:xfrm>
            <a:off x="430924" y="5979435"/>
            <a:ext cx="798786" cy="462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back</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499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AD754-3C81-FF15-DA84-556EF7184ED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12F19C3-966F-BE5F-7FA7-FD0B4B862F66}"/>
              </a:ext>
            </a:extLst>
          </p:cNvPr>
          <p:cNvSpPr txBox="1"/>
          <p:nvPr/>
        </p:nvSpPr>
        <p:spPr>
          <a:xfrm>
            <a:off x="5884999" y="79215"/>
            <a:ext cx="5641982" cy="2308324"/>
          </a:xfrm>
          <a:prstGeom prst="rect">
            <a:avLst/>
          </a:prstGeom>
          <a:noFill/>
        </p:spPr>
        <p:txBody>
          <a:bodyPr wrap="square">
            <a:spAutoFit/>
          </a:bodyPr>
          <a:lstStyle/>
          <a:p>
            <a:pPr algn="just"/>
            <a:r>
              <a:rPr lang="en-US" b="1" dirty="0">
                <a:solidFill>
                  <a:schemeClr val="bg1"/>
                </a:solidFill>
                <a:latin typeface="Times New Roman" panose="02020603050405020304" pitchFamily="18" charset="0"/>
                <a:cs typeface="Times New Roman" panose="02020603050405020304" pitchFamily="18" charset="0"/>
              </a:rPr>
              <a:t>Objective</a:t>
            </a:r>
          </a:p>
          <a:p>
            <a:pPr algn="just">
              <a:lnSpc>
                <a:spcPct val="150000"/>
              </a:lnSpc>
            </a:pPr>
            <a:endParaRPr lang="en-US"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chemeClr val="bg1"/>
                </a:solidFill>
                <a:latin typeface="Times New Roman" panose="02020603050405020304" pitchFamily="18" charset="0"/>
                <a:cs typeface="Times New Roman" panose="02020603050405020304" pitchFamily="18" charset="0"/>
              </a:rPr>
              <a:t>Predicting the ability of different species of human intestinal bacteria to </a:t>
            </a:r>
            <a:r>
              <a:rPr lang="en-US" b="1" dirty="0" err="1">
                <a:solidFill>
                  <a:schemeClr val="bg1"/>
                </a:solidFill>
                <a:latin typeface="Times New Roman" panose="02020603050405020304" pitchFamily="18" charset="0"/>
                <a:cs typeface="Times New Roman" panose="02020603050405020304" pitchFamily="18" charset="0"/>
              </a:rPr>
              <a:t>biotransform</a:t>
            </a:r>
            <a:r>
              <a:rPr lang="en-US" b="1" dirty="0">
                <a:solidFill>
                  <a:schemeClr val="bg1"/>
                </a:solidFill>
                <a:latin typeface="Times New Roman" panose="02020603050405020304" pitchFamily="18" charset="0"/>
                <a:cs typeface="Times New Roman" panose="02020603050405020304" pitchFamily="18" charset="0"/>
              </a:rPr>
              <a:t> drugs and foreign compounds</a:t>
            </a:r>
          </a:p>
          <a:p>
            <a:pPr algn="just"/>
            <a:endParaRPr lang="en-US"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D30CE3F-3861-824F-6C83-6C6FBC3ADD24}"/>
              </a:ext>
            </a:extLst>
          </p:cNvPr>
          <p:cNvSpPr txBox="1"/>
          <p:nvPr/>
        </p:nvSpPr>
        <p:spPr>
          <a:xfrm>
            <a:off x="123242" y="3836893"/>
            <a:ext cx="6177394" cy="2031325"/>
          </a:xfrm>
          <a:prstGeom prst="rect">
            <a:avLst/>
          </a:prstGeom>
          <a:noFill/>
        </p:spPr>
        <p:txBody>
          <a:bodyPr wrap="square">
            <a:spAutoFit/>
          </a:bodyPr>
          <a:lstStyle/>
          <a:p>
            <a:pPr algn="just"/>
            <a:r>
              <a:rPr lang="en-US" sz="1800" b="1" dirty="0">
                <a:solidFill>
                  <a:schemeClr val="bg1"/>
                </a:solidFill>
                <a:latin typeface="Times New Roman" panose="02020603050405020304" pitchFamily="18" charset="0"/>
                <a:cs typeface="Times New Roman" panose="02020603050405020304" pitchFamily="18" charset="0"/>
              </a:rPr>
              <a:t>Significance:</a:t>
            </a:r>
          </a:p>
          <a:p>
            <a:pPr algn="just"/>
            <a:endParaRPr lang="en-US" sz="1800" b="1" dirty="0">
              <a:solidFill>
                <a:schemeClr val="bg1"/>
              </a:solidFill>
              <a:latin typeface="Times New Roman" panose="02020603050405020304" pitchFamily="18" charset="0"/>
              <a:cs typeface="Times New Roman" panose="02020603050405020304" pitchFamily="18" charset="0"/>
            </a:endParaRPr>
          </a:p>
          <a:p>
            <a:pPr algn="just"/>
            <a:r>
              <a:rPr lang="en-US" sz="1800" b="1" dirty="0">
                <a:solidFill>
                  <a:schemeClr val="bg1"/>
                </a:solidFill>
                <a:latin typeface="Times New Roman" panose="02020603050405020304" pitchFamily="18" charset="0"/>
                <a:cs typeface="Times New Roman" panose="02020603050405020304" pitchFamily="18" charset="0"/>
              </a:rPr>
              <a:t>Helping to Design More Sustainable Drugs</a:t>
            </a:r>
          </a:p>
          <a:p>
            <a:pPr algn="just"/>
            <a:endParaRPr lang="en-US" sz="1800" b="1" dirty="0">
              <a:solidFill>
                <a:schemeClr val="bg1"/>
              </a:solidFill>
              <a:latin typeface="Times New Roman" panose="02020603050405020304" pitchFamily="18" charset="0"/>
              <a:cs typeface="Times New Roman" panose="02020603050405020304" pitchFamily="18" charset="0"/>
            </a:endParaRPr>
          </a:p>
          <a:p>
            <a:pPr algn="just"/>
            <a:r>
              <a:rPr lang="en-US" sz="1800" b="1" dirty="0">
                <a:solidFill>
                  <a:schemeClr val="bg1"/>
                </a:solidFill>
                <a:latin typeface="Times New Roman" panose="02020603050405020304" pitchFamily="18" charset="0"/>
                <a:cs typeface="Times New Roman" panose="02020603050405020304" pitchFamily="18" charset="0"/>
              </a:rPr>
              <a:t>Predicting Drug Behavior in the Gut</a:t>
            </a:r>
          </a:p>
          <a:p>
            <a:pPr algn="just"/>
            <a:endParaRPr lang="en-US" sz="1800" b="1" dirty="0">
              <a:solidFill>
                <a:schemeClr val="bg1"/>
              </a:solidFill>
              <a:latin typeface="Times New Roman" panose="02020603050405020304" pitchFamily="18" charset="0"/>
              <a:cs typeface="Times New Roman" panose="02020603050405020304" pitchFamily="18" charset="0"/>
            </a:endParaRPr>
          </a:p>
          <a:p>
            <a:pPr algn="just"/>
            <a:r>
              <a:rPr lang="en-US" sz="1800" b="1" dirty="0">
                <a:solidFill>
                  <a:schemeClr val="bg1"/>
                </a:solidFill>
                <a:latin typeface="Times New Roman" panose="02020603050405020304" pitchFamily="18" charset="0"/>
                <a:cs typeface="Times New Roman" panose="02020603050405020304" pitchFamily="18" charset="0"/>
              </a:rPr>
              <a:t>A Basis for Personalized Pharmacy Studies</a:t>
            </a:r>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903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F59AF-567A-9940-B12E-53068685342B}"/>
              </a:ext>
            </a:extLst>
          </p:cNvPr>
          <p:cNvPicPr>
            <a:picLocks noChangeAspect="1"/>
          </p:cNvPicPr>
          <p:nvPr/>
        </p:nvPicPr>
        <p:blipFill>
          <a:blip r:embed="rId2"/>
          <a:stretch>
            <a:fillRect/>
          </a:stretch>
        </p:blipFill>
        <p:spPr>
          <a:xfrm>
            <a:off x="1" y="-1"/>
            <a:ext cx="12192000" cy="7631085"/>
          </a:xfrm>
          <a:prstGeom prst="rect">
            <a:avLst/>
          </a:prstGeom>
        </p:spPr>
      </p:pic>
      <p:sp>
        <p:nvSpPr>
          <p:cNvPr id="6" name="Rectangle 5">
            <a:extLst>
              <a:ext uri="{FF2B5EF4-FFF2-40B4-BE49-F238E27FC236}">
                <a16:creationId xmlns:a16="http://schemas.microsoft.com/office/drawing/2014/main" id="{D1F16624-5DEE-F47F-C974-DCC8767AFCB9}"/>
              </a:ext>
            </a:extLst>
          </p:cNvPr>
          <p:cNvSpPr/>
          <p:nvPr/>
        </p:nvSpPr>
        <p:spPr>
          <a:xfrm>
            <a:off x="0" y="0"/>
            <a:ext cx="5145578" cy="516220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8EC1F2-F6F6-6914-EDB5-06BAA12A513A}"/>
              </a:ext>
            </a:extLst>
          </p:cNvPr>
          <p:cNvSpPr txBox="1"/>
          <p:nvPr/>
        </p:nvSpPr>
        <p:spPr>
          <a:xfrm>
            <a:off x="120891" y="786794"/>
            <a:ext cx="4903795" cy="3947491"/>
          </a:xfrm>
          <a:prstGeom prst="rect">
            <a:avLst/>
          </a:prstGeom>
          <a:noFill/>
        </p:spPr>
        <p:txBody>
          <a:bodyPr wrap="square">
            <a:spAutoFit/>
          </a:bodyPr>
          <a:lstStyle/>
          <a:p>
            <a:pPr algn="just">
              <a:lnSpc>
                <a:spcPct val="200000"/>
              </a:lnSpc>
            </a:pPr>
            <a:r>
              <a:rPr lang="en-US" sz="2000" b="1" dirty="0">
                <a:solidFill>
                  <a:schemeClr val="bg1"/>
                </a:solidFill>
                <a:latin typeface="Times New Roman" panose="02020603050405020304" pitchFamily="18" charset="0"/>
                <a:cs typeface="Times New Roman" panose="02020603050405020304" pitchFamily="18" charset="0"/>
              </a:rPr>
              <a:t>Data collection and preparation</a:t>
            </a:r>
          </a:p>
          <a:p>
            <a:pPr algn="just">
              <a:lnSpc>
                <a:spcPct val="20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Drug Bank</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VMH</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KEGG</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NCBI &amp; UNIPORT  </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authoritative experimental articles</a:t>
            </a:r>
          </a:p>
        </p:txBody>
      </p:sp>
    </p:spTree>
    <p:extLst>
      <p:ext uri="{BB962C8B-B14F-4D97-AF65-F5344CB8AC3E}">
        <p14:creationId xmlns:p14="http://schemas.microsoft.com/office/powerpoint/2010/main" val="295295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DCF32-F7B8-D3C8-9C68-5E86C1FC911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diagram of a drug&#10;&#10;AI-generated content may be incorrect.">
            <a:extLst>
              <a:ext uri="{FF2B5EF4-FFF2-40B4-BE49-F238E27FC236}">
                <a16:creationId xmlns:a16="http://schemas.microsoft.com/office/drawing/2014/main" id="{C850D399-C3E8-253B-15C9-904F05FF7962}"/>
              </a:ext>
            </a:extLst>
          </p:cNvPr>
          <p:cNvPicPr>
            <a:picLocks noChangeAspect="1"/>
          </p:cNvPicPr>
          <p:nvPr/>
        </p:nvPicPr>
        <p:blipFill>
          <a:blip r:embed="rId3"/>
          <a:stretch>
            <a:fillRect/>
          </a:stretch>
        </p:blipFill>
        <p:spPr>
          <a:xfrm>
            <a:off x="409575" y="361950"/>
            <a:ext cx="11372850" cy="6134100"/>
          </a:xfrm>
          <a:prstGeom prst="rect">
            <a:avLst/>
          </a:prstGeom>
        </p:spPr>
      </p:pic>
    </p:spTree>
    <p:extLst>
      <p:ext uri="{BB962C8B-B14F-4D97-AF65-F5344CB8AC3E}">
        <p14:creationId xmlns:p14="http://schemas.microsoft.com/office/powerpoint/2010/main" val="2575484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00A4F-64C6-5C39-D6F7-46B70BB5855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5EA2CDE-30A9-D6FC-8AC2-755A2F520741}"/>
              </a:ext>
            </a:extLst>
          </p:cNvPr>
          <p:cNvSpPr txBox="1"/>
          <p:nvPr/>
        </p:nvSpPr>
        <p:spPr>
          <a:xfrm>
            <a:off x="372610" y="0"/>
            <a:ext cx="10675620" cy="523220"/>
          </a:xfrm>
          <a:prstGeom prst="rect">
            <a:avLst/>
          </a:prstGeom>
          <a:noFill/>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Results</a:t>
            </a:r>
          </a:p>
        </p:txBody>
      </p:sp>
      <p:pic>
        <p:nvPicPr>
          <p:cNvPr id="4" name="Picture 3">
            <a:extLst>
              <a:ext uri="{FF2B5EF4-FFF2-40B4-BE49-F238E27FC236}">
                <a16:creationId xmlns:a16="http://schemas.microsoft.com/office/drawing/2014/main" id="{049FFBBB-E164-440C-9360-77C1F3C4BEED}"/>
              </a:ext>
            </a:extLst>
          </p:cNvPr>
          <p:cNvPicPr>
            <a:picLocks noChangeAspect="1"/>
          </p:cNvPicPr>
          <p:nvPr/>
        </p:nvPicPr>
        <p:blipFill>
          <a:blip r:embed="rId4"/>
          <a:stretch>
            <a:fillRect/>
          </a:stretch>
        </p:blipFill>
        <p:spPr>
          <a:xfrm>
            <a:off x="3179855" y="533380"/>
            <a:ext cx="6972300" cy="1476375"/>
          </a:xfrm>
          <a:prstGeom prst="rect">
            <a:avLst/>
          </a:prstGeom>
        </p:spPr>
      </p:pic>
      <p:pic>
        <p:nvPicPr>
          <p:cNvPr id="5" name="Picture 4">
            <a:extLst>
              <a:ext uri="{FF2B5EF4-FFF2-40B4-BE49-F238E27FC236}">
                <a16:creationId xmlns:a16="http://schemas.microsoft.com/office/drawing/2014/main" id="{9C119573-E613-2520-B8E8-B9C589694C9F}"/>
              </a:ext>
            </a:extLst>
          </p:cNvPr>
          <p:cNvPicPr>
            <a:picLocks noChangeAspect="1"/>
          </p:cNvPicPr>
          <p:nvPr/>
        </p:nvPicPr>
        <p:blipFill>
          <a:blip r:embed="rId5"/>
          <a:stretch>
            <a:fillRect/>
          </a:stretch>
        </p:blipFill>
        <p:spPr>
          <a:xfrm>
            <a:off x="2870789" y="2223492"/>
            <a:ext cx="7867650" cy="4257675"/>
          </a:xfrm>
          <a:prstGeom prst="rect">
            <a:avLst/>
          </a:prstGeom>
        </p:spPr>
      </p:pic>
      <p:sp>
        <p:nvSpPr>
          <p:cNvPr id="7" name="TextBox 6">
            <a:extLst>
              <a:ext uri="{FF2B5EF4-FFF2-40B4-BE49-F238E27FC236}">
                <a16:creationId xmlns:a16="http://schemas.microsoft.com/office/drawing/2014/main" id="{76A93754-6542-3457-F260-09E7765D06F9}"/>
              </a:ext>
            </a:extLst>
          </p:cNvPr>
          <p:cNvSpPr txBox="1"/>
          <p:nvPr/>
        </p:nvSpPr>
        <p:spPr>
          <a:xfrm>
            <a:off x="219658" y="3429000"/>
            <a:ext cx="2431473" cy="923330"/>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cross validation  98/61</a:t>
            </a:r>
          </a:p>
          <a:p>
            <a:r>
              <a:rPr lang="en-US" dirty="0">
                <a:solidFill>
                  <a:schemeClr val="bg1"/>
                </a:solidFill>
                <a:latin typeface="Times New Roman" panose="02020603050405020304" pitchFamily="18" charset="0"/>
                <a:cs typeface="Times New Roman" panose="02020603050405020304" pitchFamily="18" charset="0"/>
              </a:rPr>
              <a:t>Splitting              98/52</a:t>
            </a:r>
          </a:p>
          <a:p>
            <a:r>
              <a:rPr lang="en-US" dirty="0">
                <a:solidFill>
                  <a:schemeClr val="bg1"/>
                </a:solidFill>
                <a:latin typeface="Times New Roman" panose="02020603050405020304" pitchFamily="18" charset="0"/>
                <a:cs typeface="Times New Roman" panose="02020603050405020304" pitchFamily="18" charset="0"/>
              </a:rPr>
              <a:t>Blind set              93.25</a:t>
            </a:r>
          </a:p>
        </p:txBody>
      </p:sp>
    </p:spTree>
    <p:extLst>
      <p:ext uri="{BB962C8B-B14F-4D97-AF65-F5344CB8AC3E}">
        <p14:creationId xmlns:p14="http://schemas.microsoft.com/office/powerpoint/2010/main" val="1067737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34878-6AC3-6192-CA26-33EC9C3B64D0}"/>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CC24575-0CAE-EB74-473B-2D1198E07821}"/>
              </a:ext>
            </a:extLst>
          </p:cNvPr>
          <p:cNvSpPr txBox="1"/>
          <p:nvPr/>
        </p:nvSpPr>
        <p:spPr>
          <a:xfrm>
            <a:off x="373806" y="2942897"/>
            <a:ext cx="11818193" cy="2350900"/>
          </a:xfrm>
          <a:prstGeom prst="rect">
            <a:avLst/>
          </a:prstGeom>
          <a:noFill/>
        </p:spPr>
        <p:txBody>
          <a:bodyPr wrap="square">
            <a:spAutoFit/>
          </a:bodyPr>
          <a:lstStyle/>
          <a:p>
            <a:pPr algn="ctr">
              <a:lnSpc>
                <a:spcPct val="150000"/>
              </a:lnSpc>
            </a:pPr>
            <a:endParaRPr lang="en-US" sz="2400" b="1"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b="1" dirty="0">
                <a:solidFill>
                  <a:schemeClr val="bg1"/>
                </a:solidFill>
                <a:latin typeface="Times New Roman" panose="02020603050405020304" pitchFamily="18" charset="0"/>
                <a:cs typeface="Times New Roman" panose="02020603050405020304" pitchFamily="18" charset="0"/>
              </a:rPr>
              <a:t>Limited Experimental Validation</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b="1" dirty="0">
                <a:solidFill>
                  <a:schemeClr val="bg1"/>
                </a:solidFill>
                <a:latin typeface="Times New Roman" panose="02020603050405020304" pitchFamily="18" charset="0"/>
                <a:cs typeface="Times New Roman" panose="02020603050405020304" pitchFamily="18" charset="0"/>
              </a:rPr>
              <a:t>Lack of Drug-Specific Chemical Structure Consideration</a:t>
            </a:r>
            <a:br>
              <a:rPr lang="en-US"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93CEF68-AB24-4CC3-5412-4A1783152F58}"/>
              </a:ext>
            </a:extLst>
          </p:cNvPr>
          <p:cNvPicPr>
            <a:picLocks noChangeAspect="1"/>
          </p:cNvPicPr>
          <p:nvPr/>
        </p:nvPicPr>
        <p:blipFill>
          <a:blip r:embed="rId4"/>
          <a:stretch>
            <a:fillRect/>
          </a:stretch>
        </p:blipFill>
        <p:spPr>
          <a:xfrm>
            <a:off x="1" y="1"/>
            <a:ext cx="12191999" cy="2942896"/>
          </a:xfrm>
          <a:prstGeom prst="rect">
            <a:avLst/>
          </a:prstGeom>
        </p:spPr>
      </p:pic>
    </p:spTree>
    <p:extLst>
      <p:ext uri="{BB962C8B-B14F-4D97-AF65-F5344CB8AC3E}">
        <p14:creationId xmlns:p14="http://schemas.microsoft.com/office/powerpoint/2010/main" val="3075199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E98E5-A38A-FFAA-C7D4-292083DD617F}"/>
              </a:ext>
            </a:extLst>
          </p:cNvPr>
          <p:cNvPicPr>
            <a:picLocks noChangeAspect="1"/>
          </p:cNvPicPr>
          <p:nvPr/>
        </p:nvPicPr>
        <p:blipFill>
          <a:blip r:embed="rId2"/>
          <a:stretch>
            <a:fillRect/>
          </a:stretch>
        </p:blipFill>
        <p:spPr>
          <a:xfrm>
            <a:off x="1238250" y="558078"/>
            <a:ext cx="9715500" cy="5991225"/>
          </a:xfrm>
          <a:prstGeom prst="rect">
            <a:avLst/>
          </a:prstGeom>
        </p:spPr>
      </p:pic>
      <p:sp>
        <p:nvSpPr>
          <p:cNvPr id="2" name="Arrow: Right 1">
            <a:extLst>
              <a:ext uri="{FF2B5EF4-FFF2-40B4-BE49-F238E27FC236}">
                <a16:creationId xmlns:a16="http://schemas.microsoft.com/office/drawing/2014/main" id="{47F1F3D0-16A6-56EF-D2E8-5E9E275966C0}"/>
              </a:ext>
            </a:extLst>
          </p:cNvPr>
          <p:cNvSpPr/>
          <p:nvPr/>
        </p:nvSpPr>
        <p:spPr>
          <a:xfrm>
            <a:off x="283779" y="6000455"/>
            <a:ext cx="798786" cy="462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back</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53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439DB-9047-335D-69AA-5F0684E7A83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424207-5D7A-64CB-F8B9-31AC834E72A7}"/>
              </a:ext>
            </a:extLst>
          </p:cNvPr>
          <p:cNvSpPr txBox="1"/>
          <p:nvPr/>
        </p:nvSpPr>
        <p:spPr>
          <a:xfrm>
            <a:off x="4424164" y="219792"/>
            <a:ext cx="5114404"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Introduction</a:t>
            </a:r>
          </a:p>
        </p:txBody>
      </p:sp>
      <p:sp>
        <p:nvSpPr>
          <p:cNvPr id="4" name="TextBox 3">
            <a:extLst>
              <a:ext uri="{FF2B5EF4-FFF2-40B4-BE49-F238E27FC236}">
                <a16:creationId xmlns:a16="http://schemas.microsoft.com/office/drawing/2014/main" id="{77A8B0E2-27E9-7A8B-EAC9-C0D9862E30C7}"/>
              </a:ext>
            </a:extLst>
          </p:cNvPr>
          <p:cNvSpPr txBox="1"/>
          <p:nvPr/>
        </p:nvSpPr>
        <p:spPr>
          <a:xfrm>
            <a:off x="386080" y="1105857"/>
            <a:ext cx="11104880" cy="3782061"/>
          </a:xfrm>
          <a:prstGeom prst="rect">
            <a:avLst/>
          </a:prstGeom>
          <a:noFill/>
        </p:spPr>
        <p:txBody>
          <a:bodyPr wrap="square">
            <a:spAutoFit/>
          </a:bodyPr>
          <a:lstStyle/>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As more genomes are fully sequenced, analyzing genomic data has become crucial in modern biology. This demand led to the development of bioinformatics, which applies computational tools to store, organize, and interpret biological information. The term, introduced by Paulien </a:t>
            </a:r>
            <a:r>
              <a:rPr lang="en-US" dirty="0" err="1">
                <a:solidFill>
                  <a:schemeClr val="bg1"/>
                </a:solidFill>
                <a:latin typeface="Times New Roman" panose="02020603050405020304" pitchFamily="18" charset="0"/>
                <a:cs typeface="Times New Roman" panose="02020603050405020304" pitchFamily="18" charset="0"/>
              </a:rPr>
              <a:t>Hogeweg</a:t>
            </a:r>
            <a:r>
              <a:rPr lang="en-US" dirty="0">
                <a:solidFill>
                  <a:schemeClr val="bg1"/>
                </a:solidFill>
                <a:latin typeface="Times New Roman" panose="02020603050405020304" pitchFamily="18" charset="0"/>
                <a:cs typeface="Times New Roman" panose="02020603050405020304" pitchFamily="18" charset="0"/>
              </a:rPr>
              <a:t> and Ben Hesper, originally described the study of information processes in living systems and emerged with the early sharing of biological sequence data.</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kern="100" dirty="0">
                <a:solidFill>
                  <a:schemeClr val="bg1"/>
                </a:solidFill>
                <a:latin typeface="Times New Roman" panose="02020603050405020304" pitchFamily="18" charset="0"/>
                <a:ea typeface="Aptos" panose="020B0004020202020204" pitchFamily="34" charset="0"/>
              </a:rPr>
              <a:t>Although the term “bioinformatics” has been part of the</a:t>
            </a:r>
            <a:r>
              <a:rPr lang="fa-IR" kern="100" dirty="0">
                <a:solidFill>
                  <a:schemeClr val="bg1"/>
                </a:solidFill>
                <a:latin typeface="Times New Roman" panose="02020603050405020304" pitchFamily="18" charset="0"/>
                <a:ea typeface="Aptos" panose="020B0004020202020204" pitchFamily="34" charset="0"/>
              </a:rPr>
              <a:t> </a:t>
            </a:r>
            <a:r>
              <a:rPr lang="en-US" kern="100" dirty="0">
                <a:solidFill>
                  <a:schemeClr val="bg1"/>
                </a:solidFill>
                <a:latin typeface="Times New Roman" panose="02020603050405020304" pitchFamily="18" charset="0"/>
                <a:ea typeface="Aptos" panose="020B0004020202020204" pitchFamily="34" charset="0"/>
              </a:rPr>
              <a:t>scientific lexicon for only two decades or so, when the origins of many bioinformatics concepts are carefully investigated, we learn that the underlying principles of bioinformatics come from early studies that combined computational and experimental approaches in molecular and cell</a:t>
            </a:r>
            <a:r>
              <a:rPr lang="fa-IR" kern="100" dirty="0">
                <a:solidFill>
                  <a:schemeClr val="bg1"/>
                </a:solidFill>
                <a:latin typeface="Times New Roman" panose="02020603050405020304" pitchFamily="18" charset="0"/>
                <a:ea typeface="Aptos" panose="020B0004020202020204" pitchFamily="34" charset="0"/>
              </a:rPr>
              <a:t> </a:t>
            </a:r>
            <a:r>
              <a:rPr lang="en-US" kern="100" dirty="0">
                <a:solidFill>
                  <a:schemeClr val="bg1"/>
                </a:solidFill>
                <a:latin typeface="Times New Roman" panose="02020603050405020304" pitchFamily="18" charset="0"/>
                <a:ea typeface="Aptos" panose="020B0004020202020204" pitchFamily="34" charset="0"/>
              </a:rPr>
              <a:t>biology</a:t>
            </a:r>
            <a:r>
              <a:rPr lang="ar-SA" kern="100" dirty="0">
                <a:solidFill>
                  <a:schemeClr val="bg1"/>
                </a:solidFill>
                <a:latin typeface="Times New Roman" panose="02020603050405020304" pitchFamily="18" charset="0"/>
                <a:ea typeface="Aptos" panose="020B0004020202020204" pitchFamily="34" charset="0"/>
              </a:rPr>
              <a:t>.</a:t>
            </a:r>
            <a:endParaRPr lang="en-US" kern="100" dirty="0">
              <a:solidFill>
                <a:schemeClr val="bg1"/>
              </a:solidFill>
              <a:latin typeface="Aptos Display" panose="020B0004020202020204" pitchFamily="34" charset="0"/>
              <a:ea typeface="Aptos" panose="020B0004020202020204" pitchFamily="34" charset="0"/>
            </a:endParaRP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F2AD19-D606-E813-3AF1-38202D19A9FF}"/>
              </a:ext>
            </a:extLst>
          </p:cNvPr>
          <p:cNvSpPr txBox="1"/>
          <p:nvPr/>
        </p:nvSpPr>
        <p:spPr>
          <a:xfrm>
            <a:off x="143189" y="6361209"/>
            <a:ext cx="4368521" cy="276999"/>
          </a:xfrm>
          <a:prstGeom prst="rect">
            <a:avLst/>
          </a:prstGeom>
          <a:noFill/>
        </p:spPr>
        <p:txBody>
          <a:bodyPr wrap="square">
            <a:spAutoFit/>
          </a:bodyPr>
          <a:lstStyle/>
          <a:p>
            <a:r>
              <a:rPr lang="en-US" sz="1200" b="0" i="0" u="none" strike="noStrike" dirty="0">
                <a:solidFill>
                  <a:srgbClr val="0272B1"/>
                </a:solidFill>
                <a:effectLst/>
                <a:latin typeface="Times New Roman" panose="02020603050405020304" pitchFamily="18" charset="0"/>
                <a:cs typeface="Times New Roman" panose="02020603050405020304" pitchFamily="18" charset="0"/>
                <a:hlinkClick r:id="rId3" tooltip="Persistent link using digital object identifier"/>
              </a:rPr>
              <a:t>https://doi.org/10.1016/bs.mim.2017.08.002</a:t>
            </a:r>
            <a:endParaRPr lang="en-US" sz="12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D2C64056-0F31-328C-1DE8-18935E8C18E3}"/>
              </a:ext>
            </a:extLst>
          </p:cNvPr>
          <p:cNvGrpSpPr/>
          <p:nvPr/>
        </p:nvGrpSpPr>
        <p:grpSpPr>
          <a:xfrm>
            <a:off x="-3334546" y="6053456"/>
            <a:ext cx="35985247" cy="598765"/>
            <a:chOff x="-6537557" y="6063904"/>
            <a:chExt cx="35985247" cy="598765"/>
          </a:xfrm>
        </p:grpSpPr>
        <p:grpSp>
          <p:nvGrpSpPr>
            <p:cNvPr id="7" name="Group 6">
              <a:extLst>
                <a:ext uri="{FF2B5EF4-FFF2-40B4-BE49-F238E27FC236}">
                  <a16:creationId xmlns:a16="http://schemas.microsoft.com/office/drawing/2014/main" id="{775D4E63-6532-00E6-168E-D3FEB620C619}"/>
                </a:ext>
              </a:extLst>
            </p:cNvPr>
            <p:cNvGrpSpPr/>
            <p:nvPr/>
          </p:nvGrpSpPr>
          <p:grpSpPr>
            <a:xfrm>
              <a:off x="-6537557" y="6063914"/>
              <a:ext cx="24007410" cy="598755"/>
              <a:chOff x="-6537557" y="6063914"/>
              <a:chExt cx="24007410" cy="598755"/>
            </a:xfrm>
          </p:grpSpPr>
          <p:sp>
            <p:nvSpPr>
              <p:cNvPr id="41" name="Oval 40">
                <a:extLst>
                  <a:ext uri="{FF2B5EF4-FFF2-40B4-BE49-F238E27FC236}">
                    <a16:creationId xmlns:a16="http://schemas.microsoft.com/office/drawing/2014/main" id="{4CCDBBEF-9E12-3066-D116-5437B52892C1}"/>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42" name="Group 41">
                <a:extLst>
                  <a:ext uri="{FF2B5EF4-FFF2-40B4-BE49-F238E27FC236}">
                    <a16:creationId xmlns:a16="http://schemas.microsoft.com/office/drawing/2014/main" id="{475C54E5-428B-9E03-BA47-48B21E029338}"/>
                  </a:ext>
                </a:extLst>
              </p:cNvPr>
              <p:cNvGrpSpPr/>
              <p:nvPr/>
            </p:nvGrpSpPr>
            <p:grpSpPr>
              <a:xfrm>
                <a:off x="-6537557" y="6063914"/>
                <a:ext cx="24007410" cy="598755"/>
                <a:chOff x="-6537557" y="6063914"/>
                <a:chExt cx="24007410" cy="598755"/>
              </a:xfrm>
            </p:grpSpPr>
            <p:sp>
              <p:nvSpPr>
                <p:cNvPr id="43" name="Oval 42">
                  <a:extLst>
                    <a:ext uri="{FF2B5EF4-FFF2-40B4-BE49-F238E27FC236}">
                      <a16:creationId xmlns:a16="http://schemas.microsoft.com/office/drawing/2014/main" id="{6B775A7F-2AC6-B620-ECBE-D389950FD48E}"/>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4" name="Oval 43">
                  <a:extLst>
                    <a:ext uri="{FF2B5EF4-FFF2-40B4-BE49-F238E27FC236}">
                      <a16:creationId xmlns:a16="http://schemas.microsoft.com/office/drawing/2014/main" id="{259CC798-9056-94CA-0F78-D9C12EFE5D36}"/>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5" name="Oval 44">
                  <a:extLst>
                    <a:ext uri="{FF2B5EF4-FFF2-40B4-BE49-F238E27FC236}">
                      <a16:creationId xmlns:a16="http://schemas.microsoft.com/office/drawing/2014/main" id="{06D3D0AA-42CC-B2FA-6217-FCAD1082A5DB}"/>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6" name="Group 45">
                  <a:extLst>
                    <a:ext uri="{FF2B5EF4-FFF2-40B4-BE49-F238E27FC236}">
                      <a16:creationId xmlns:a16="http://schemas.microsoft.com/office/drawing/2014/main" id="{EFE1E8A3-AB3D-56CD-F1A5-7578C1EAC3EB}"/>
                    </a:ext>
                  </a:extLst>
                </p:cNvPr>
                <p:cNvGrpSpPr/>
                <p:nvPr/>
              </p:nvGrpSpPr>
              <p:grpSpPr>
                <a:xfrm>
                  <a:off x="6381955" y="6293697"/>
                  <a:ext cx="2125575" cy="208552"/>
                  <a:chOff x="1058779" y="5189615"/>
                  <a:chExt cx="2125575" cy="208552"/>
                </a:xfrm>
              </p:grpSpPr>
              <p:sp>
                <p:nvSpPr>
                  <p:cNvPr id="100" name="Oval 99">
                    <a:extLst>
                      <a:ext uri="{FF2B5EF4-FFF2-40B4-BE49-F238E27FC236}">
                        <a16:creationId xmlns:a16="http://schemas.microsoft.com/office/drawing/2014/main" id="{660B96A5-4657-D58E-1D34-73F285773BC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53B65E7C-0E40-9BE7-D738-CC44575B80B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289F9FBC-8B92-51C0-A252-AC219CC687B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E9CD4CE8-E19B-0CBD-7580-E7AAB891B4B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914F3A4E-2072-154D-9F12-9B25A2226E8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2EFBFE02-1D31-F5B5-BA61-A5E6B2B9BE0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E596BFCC-43CD-C79A-C5AE-9B03825FEE7F}"/>
                    </a:ext>
                  </a:extLst>
                </p:cNvPr>
                <p:cNvGrpSpPr/>
                <p:nvPr/>
              </p:nvGrpSpPr>
              <p:grpSpPr>
                <a:xfrm>
                  <a:off x="9372200" y="6293697"/>
                  <a:ext cx="2125575" cy="208552"/>
                  <a:chOff x="1058779" y="5189615"/>
                  <a:chExt cx="2125575" cy="208552"/>
                </a:xfrm>
              </p:grpSpPr>
              <p:sp>
                <p:nvSpPr>
                  <p:cNvPr id="94" name="Oval 93">
                    <a:extLst>
                      <a:ext uri="{FF2B5EF4-FFF2-40B4-BE49-F238E27FC236}">
                        <a16:creationId xmlns:a16="http://schemas.microsoft.com/office/drawing/2014/main" id="{DE38FEBC-7E9D-CB4E-B399-3512BD528DA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BE09772B-D733-4013-9B82-B7DD139C09B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9387FF3F-8AF9-92D0-82C8-AD1E28B5F9B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6B16BE26-A6C8-52AA-77BF-218E8B1BEE8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F03E4B87-0633-A6D9-DF0B-F9F49FDC37B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F28F00B4-43F2-ABE2-E9C6-4AB2D901DD4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0DE089EA-65F4-C1F2-A581-0BC1DF09931F}"/>
                    </a:ext>
                  </a:extLst>
                </p:cNvPr>
                <p:cNvGrpSpPr/>
                <p:nvPr/>
              </p:nvGrpSpPr>
              <p:grpSpPr>
                <a:xfrm>
                  <a:off x="12354031" y="6293692"/>
                  <a:ext cx="2125575" cy="208552"/>
                  <a:chOff x="1058779" y="5189615"/>
                  <a:chExt cx="2125575" cy="208552"/>
                </a:xfrm>
              </p:grpSpPr>
              <p:sp>
                <p:nvSpPr>
                  <p:cNvPr id="88" name="Oval 87">
                    <a:extLst>
                      <a:ext uri="{FF2B5EF4-FFF2-40B4-BE49-F238E27FC236}">
                        <a16:creationId xmlns:a16="http://schemas.microsoft.com/office/drawing/2014/main" id="{35FB746F-7C21-3F2C-7EA8-9F2A998F039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C6CDC9F0-7FB9-18B4-5A49-AF501FEFC02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E2E0B0D6-DAC8-6EDC-DC9E-183F1617AC1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999ADBB3-CD48-E301-DA36-F062D408599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D81542EE-2E28-1D27-453D-686C95358AB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971F7BF0-7EEE-E9E8-AE38-29FDBA1B2F9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9" name="Group 48">
                  <a:extLst>
                    <a:ext uri="{FF2B5EF4-FFF2-40B4-BE49-F238E27FC236}">
                      <a16:creationId xmlns:a16="http://schemas.microsoft.com/office/drawing/2014/main" id="{A70E8FFE-4F4D-EA2C-C41B-F3772FE4A4B2}"/>
                    </a:ext>
                  </a:extLst>
                </p:cNvPr>
                <p:cNvGrpSpPr/>
                <p:nvPr/>
              </p:nvGrpSpPr>
              <p:grpSpPr>
                <a:xfrm>
                  <a:off x="15344278" y="6293687"/>
                  <a:ext cx="2125575" cy="208552"/>
                  <a:chOff x="1058779" y="5189615"/>
                  <a:chExt cx="2125575" cy="208552"/>
                </a:xfrm>
              </p:grpSpPr>
              <p:sp>
                <p:nvSpPr>
                  <p:cNvPr id="82" name="Oval 81">
                    <a:extLst>
                      <a:ext uri="{FF2B5EF4-FFF2-40B4-BE49-F238E27FC236}">
                        <a16:creationId xmlns:a16="http://schemas.microsoft.com/office/drawing/2014/main" id="{8425261E-6035-AC42-7174-4828224BA0B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7BD09ED5-A72B-02D6-46B6-7134E0E22FB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FC5FAC9A-0E54-0C1F-E16E-FB521006029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341BC057-C8B4-7393-1A43-296E1B52A42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A0B031DE-083B-BC92-AD5F-3C92B15C5DE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20FD14B7-348B-F6D6-8457-195D02C8D06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0" name="Oval 49">
                  <a:extLst>
                    <a:ext uri="{FF2B5EF4-FFF2-40B4-BE49-F238E27FC236}">
                      <a16:creationId xmlns:a16="http://schemas.microsoft.com/office/drawing/2014/main" id="{E6819D64-4E5E-7351-E47F-D9E4D5283406}"/>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51" name="Oval 50">
                  <a:extLst>
                    <a:ext uri="{FF2B5EF4-FFF2-40B4-BE49-F238E27FC236}">
                      <a16:creationId xmlns:a16="http://schemas.microsoft.com/office/drawing/2014/main" id="{5C9929F9-1789-86B0-4A62-FAA8C1343A5D}"/>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52" name="Oval 51">
                  <a:extLst>
                    <a:ext uri="{FF2B5EF4-FFF2-40B4-BE49-F238E27FC236}">
                      <a16:creationId xmlns:a16="http://schemas.microsoft.com/office/drawing/2014/main" id="{44F7A172-39FC-E22E-D7DA-41AEE5E6BB12}"/>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3" name="Oval 52">
                  <a:extLst>
                    <a:ext uri="{FF2B5EF4-FFF2-40B4-BE49-F238E27FC236}">
                      <a16:creationId xmlns:a16="http://schemas.microsoft.com/office/drawing/2014/main" id="{2D0FD67E-4A0E-8531-9747-3532F0C0C44D}"/>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4" name="Group 53">
                  <a:extLst>
                    <a:ext uri="{FF2B5EF4-FFF2-40B4-BE49-F238E27FC236}">
                      <a16:creationId xmlns:a16="http://schemas.microsoft.com/office/drawing/2014/main" id="{8442A655-0037-471A-23A6-E97676E1D096}"/>
                    </a:ext>
                  </a:extLst>
                </p:cNvPr>
                <p:cNvGrpSpPr/>
                <p:nvPr/>
              </p:nvGrpSpPr>
              <p:grpSpPr>
                <a:xfrm>
                  <a:off x="-5807639" y="6293697"/>
                  <a:ext cx="2125575" cy="208552"/>
                  <a:chOff x="1058779" y="5189615"/>
                  <a:chExt cx="2125575" cy="208552"/>
                </a:xfrm>
              </p:grpSpPr>
              <p:sp>
                <p:nvSpPr>
                  <p:cNvPr id="76" name="Oval 75">
                    <a:extLst>
                      <a:ext uri="{FF2B5EF4-FFF2-40B4-BE49-F238E27FC236}">
                        <a16:creationId xmlns:a16="http://schemas.microsoft.com/office/drawing/2014/main" id="{8B466DBC-7FCA-3C8C-9F3B-F52EA75438A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BFEA6331-668C-BA3C-A0B0-6891EBFF073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25F267AB-1514-5F54-5AE0-E1909116819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404368FC-1B3D-8B12-64A7-E35AE31577C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AF4E72CB-BCCC-E863-FC10-578D0D39728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B386A112-F88B-EF3A-6A36-523A7ED83A3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133A160D-F530-4157-BEB5-A7AD0787BFEA}"/>
                    </a:ext>
                  </a:extLst>
                </p:cNvPr>
                <p:cNvGrpSpPr/>
                <p:nvPr/>
              </p:nvGrpSpPr>
              <p:grpSpPr>
                <a:xfrm>
                  <a:off x="-2817394" y="6293697"/>
                  <a:ext cx="2125575" cy="208552"/>
                  <a:chOff x="1058779" y="5189615"/>
                  <a:chExt cx="2125575" cy="208552"/>
                </a:xfrm>
              </p:grpSpPr>
              <p:sp>
                <p:nvSpPr>
                  <p:cNvPr id="70" name="Oval 69">
                    <a:extLst>
                      <a:ext uri="{FF2B5EF4-FFF2-40B4-BE49-F238E27FC236}">
                        <a16:creationId xmlns:a16="http://schemas.microsoft.com/office/drawing/2014/main" id="{A1D315AA-2AC7-2425-3721-5916AD842FC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A6E5EA7E-A7FD-838D-2FCF-FF35D10F4CF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59DB2BA1-8EB0-6387-502A-0356289A29A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07AE040E-664B-B53A-9F5A-C3A1D6A87FE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A05DEA4D-A2E2-F6CE-1462-73CC27AD611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48FDC1D4-CE01-EFA1-3D23-0030BA7B4B1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5C6E30DA-E2B2-93E0-0D03-BFA443EDB039}"/>
                    </a:ext>
                  </a:extLst>
                </p:cNvPr>
                <p:cNvGrpSpPr/>
                <p:nvPr/>
              </p:nvGrpSpPr>
              <p:grpSpPr>
                <a:xfrm>
                  <a:off x="164437" y="6293692"/>
                  <a:ext cx="2125575" cy="208552"/>
                  <a:chOff x="1058779" y="5189615"/>
                  <a:chExt cx="2125575" cy="208552"/>
                </a:xfrm>
              </p:grpSpPr>
              <p:sp>
                <p:nvSpPr>
                  <p:cNvPr id="64" name="Oval 63">
                    <a:extLst>
                      <a:ext uri="{FF2B5EF4-FFF2-40B4-BE49-F238E27FC236}">
                        <a16:creationId xmlns:a16="http://schemas.microsoft.com/office/drawing/2014/main" id="{04EE5CE2-9959-F124-01D3-1AB5AFD4E35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DFF33E39-3F4C-53FA-3941-70DFDDC7154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92325353-66EC-B77C-3387-FA1D95D2FAE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C348CDC6-880D-3CD0-B5E3-B747E27A981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5E213E00-48C5-DC85-046F-18903DBBAF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E6EE12BA-BE73-EF07-82D5-26598A90DF1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850CD1E3-F132-B5B6-BAAA-92B58F1510A0}"/>
                    </a:ext>
                  </a:extLst>
                </p:cNvPr>
                <p:cNvGrpSpPr/>
                <p:nvPr/>
              </p:nvGrpSpPr>
              <p:grpSpPr>
                <a:xfrm>
                  <a:off x="3154684" y="6293687"/>
                  <a:ext cx="2125575" cy="208552"/>
                  <a:chOff x="1058779" y="5189615"/>
                  <a:chExt cx="2125575" cy="208552"/>
                </a:xfrm>
              </p:grpSpPr>
              <p:sp>
                <p:nvSpPr>
                  <p:cNvPr id="58" name="Oval 57">
                    <a:extLst>
                      <a:ext uri="{FF2B5EF4-FFF2-40B4-BE49-F238E27FC236}">
                        <a16:creationId xmlns:a16="http://schemas.microsoft.com/office/drawing/2014/main" id="{9A683C56-F075-A7AA-86FA-1E75565C9D8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8A390D3C-A69F-75AF-B0E6-3A164C3F4FB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6DDB0544-634B-57F5-4B3D-4A66DD861F4B}"/>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46EA629F-CBE5-6441-BADF-1BEB0EE7E05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B32BBD16-58D1-D1DB-677E-542625E771C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F36B3352-599C-CCBF-27F6-24AF408CCB9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8" name="Group 7">
              <a:extLst>
                <a:ext uri="{FF2B5EF4-FFF2-40B4-BE49-F238E27FC236}">
                  <a16:creationId xmlns:a16="http://schemas.microsoft.com/office/drawing/2014/main" id="{591E2A72-4C6B-955A-B95B-90BA04B4048C}"/>
                </a:ext>
              </a:extLst>
            </p:cNvPr>
            <p:cNvGrpSpPr/>
            <p:nvPr/>
          </p:nvGrpSpPr>
          <p:grpSpPr>
            <a:xfrm>
              <a:off x="17629874" y="6063904"/>
              <a:ext cx="11817816" cy="598755"/>
              <a:chOff x="17629874" y="6063904"/>
              <a:chExt cx="11817816" cy="598755"/>
            </a:xfrm>
          </p:grpSpPr>
          <p:sp>
            <p:nvSpPr>
              <p:cNvPr id="9" name="Oval 8">
                <a:extLst>
                  <a:ext uri="{FF2B5EF4-FFF2-40B4-BE49-F238E27FC236}">
                    <a16:creationId xmlns:a16="http://schemas.microsoft.com/office/drawing/2014/main" id="{352D03C9-5D30-9B4B-BE66-3316B56CFA0F}"/>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10" name="Oval 9">
                <a:extLst>
                  <a:ext uri="{FF2B5EF4-FFF2-40B4-BE49-F238E27FC236}">
                    <a16:creationId xmlns:a16="http://schemas.microsoft.com/office/drawing/2014/main" id="{EAA05D72-D45F-F4EA-E156-983D55794214}"/>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1" name="Oval 10">
                <a:extLst>
                  <a:ext uri="{FF2B5EF4-FFF2-40B4-BE49-F238E27FC236}">
                    <a16:creationId xmlns:a16="http://schemas.microsoft.com/office/drawing/2014/main" id="{AB981C92-0C98-E625-C0DF-1582D4929E2B}"/>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2" name="Oval 11">
                <a:extLst>
                  <a:ext uri="{FF2B5EF4-FFF2-40B4-BE49-F238E27FC236}">
                    <a16:creationId xmlns:a16="http://schemas.microsoft.com/office/drawing/2014/main" id="{BEB6FA2F-167D-E7E1-559E-855B814EDBAC}"/>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3" name="Group 12">
                <a:extLst>
                  <a:ext uri="{FF2B5EF4-FFF2-40B4-BE49-F238E27FC236}">
                    <a16:creationId xmlns:a16="http://schemas.microsoft.com/office/drawing/2014/main" id="{3994D9B1-50BF-B39B-38E3-9F1B4439A2D3}"/>
                  </a:ext>
                </a:extLst>
              </p:cNvPr>
              <p:cNvGrpSpPr/>
              <p:nvPr/>
            </p:nvGrpSpPr>
            <p:grpSpPr>
              <a:xfrm>
                <a:off x="18359792" y="6293687"/>
                <a:ext cx="2125575" cy="208552"/>
                <a:chOff x="1058779" y="5189615"/>
                <a:chExt cx="2125575" cy="208552"/>
              </a:xfrm>
            </p:grpSpPr>
            <p:sp>
              <p:nvSpPr>
                <p:cNvPr id="35" name="Oval 34">
                  <a:extLst>
                    <a:ext uri="{FF2B5EF4-FFF2-40B4-BE49-F238E27FC236}">
                      <a16:creationId xmlns:a16="http://schemas.microsoft.com/office/drawing/2014/main" id="{4F61395B-C570-A0EF-5FC8-A70642BFD88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16E8EFD6-3748-7C07-EA51-70C14C9AE25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324F4497-E0FC-0756-D69A-3DED3B02E09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EE491FFD-1EED-119A-7605-46599E788DB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2CC6962C-D052-7AB5-31DF-52BD41A1C39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996A3422-A6BF-32C0-AE8A-F66A373E1A9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5C2C09E6-7DA5-20E1-0E09-96F64D9F2890}"/>
                  </a:ext>
                </a:extLst>
              </p:cNvPr>
              <p:cNvGrpSpPr/>
              <p:nvPr/>
            </p:nvGrpSpPr>
            <p:grpSpPr>
              <a:xfrm>
                <a:off x="21350037" y="6293687"/>
                <a:ext cx="2125575" cy="208552"/>
                <a:chOff x="1058779" y="5189615"/>
                <a:chExt cx="2125575" cy="208552"/>
              </a:xfrm>
            </p:grpSpPr>
            <p:sp>
              <p:nvSpPr>
                <p:cNvPr id="29" name="Oval 28">
                  <a:extLst>
                    <a:ext uri="{FF2B5EF4-FFF2-40B4-BE49-F238E27FC236}">
                      <a16:creationId xmlns:a16="http://schemas.microsoft.com/office/drawing/2014/main" id="{A1CC790C-B9D5-E5C6-04CE-3D6731ABAF6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2CD71009-92D5-2988-2831-36DB3C2BCEB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BD263C57-F9EE-E9A7-1FD8-C4104C841BB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EC0329A4-A525-EC4C-A3A9-EFC9451FCD4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F961B103-F7B4-54FD-DD51-85A766BEADF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1800DF70-6FD6-35AC-BF21-C781090AD1D1}"/>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9F6BD8D5-E9F5-9218-2550-01A4E5B4E0A5}"/>
                  </a:ext>
                </a:extLst>
              </p:cNvPr>
              <p:cNvGrpSpPr/>
              <p:nvPr/>
            </p:nvGrpSpPr>
            <p:grpSpPr>
              <a:xfrm>
                <a:off x="24331868" y="6293682"/>
                <a:ext cx="2125575" cy="208552"/>
                <a:chOff x="1058779" y="5189615"/>
                <a:chExt cx="2125575" cy="208552"/>
              </a:xfrm>
            </p:grpSpPr>
            <p:sp>
              <p:nvSpPr>
                <p:cNvPr id="23" name="Oval 22">
                  <a:extLst>
                    <a:ext uri="{FF2B5EF4-FFF2-40B4-BE49-F238E27FC236}">
                      <a16:creationId xmlns:a16="http://schemas.microsoft.com/office/drawing/2014/main" id="{A8A0D549-EDF7-6802-CA11-B4B8C01C7F8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3D1E360C-7E05-DA85-9290-D19F549616C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6B9371AC-42DD-E18B-0A7A-85F785A84AF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E89A92E4-1A47-ECE4-E55F-06548B3BEF1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78AC45C3-3E29-7E7F-AFCD-59494F89B44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7643334D-A718-3C7F-B9BF-CB44A930198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6" name="Group 15">
                <a:extLst>
                  <a:ext uri="{FF2B5EF4-FFF2-40B4-BE49-F238E27FC236}">
                    <a16:creationId xmlns:a16="http://schemas.microsoft.com/office/drawing/2014/main" id="{959D5D16-2B4E-37CE-5E4D-31C65C33D950}"/>
                  </a:ext>
                </a:extLst>
              </p:cNvPr>
              <p:cNvGrpSpPr/>
              <p:nvPr/>
            </p:nvGrpSpPr>
            <p:grpSpPr>
              <a:xfrm>
                <a:off x="27322115" y="6293677"/>
                <a:ext cx="2125575" cy="208552"/>
                <a:chOff x="1058779" y="5189615"/>
                <a:chExt cx="2125575" cy="208552"/>
              </a:xfrm>
            </p:grpSpPr>
            <p:sp>
              <p:nvSpPr>
                <p:cNvPr id="17" name="Oval 16">
                  <a:extLst>
                    <a:ext uri="{FF2B5EF4-FFF2-40B4-BE49-F238E27FC236}">
                      <a16:creationId xmlns:a16="http://schemas.microsoft.com/office/drawing/2014/main" id="{B984743C-0B9A-FBF4-08BE-CBA20C5A958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A5FBB54D-F3B7-F519-E8FC-4FB6F8688C8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96764944-3976-1888-0383-DE3344F7458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E02CEE5B-0DC3-AE0A-654C-5E045104ECB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6A1A1E06-9085-283A-8A31-F60CBAF374F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2B1B35AF-2D0E-4792-BBD0-8B2D5801774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6" name="Picture 105">
            <a:extLst>
              <a:ext uri="{FF2B5EF4-FFF2-40B4-BE49-F238E27FC236}">
                <a16:creationId xmlns:a16="http://schemas.microsoft.com/office/drawing/2014/main" id="{A9E1232F-EBE6-476E-4B57-B3D8036C5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4495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54167E-6 2.59259E-6 L -0.26302 0.0037 " pathEditMode="relative" rAng="0" ptsTypes="AA">
                                      <p:cBhvr>
                                        <p:cTn id="6" dur="2000" fill="hold"/>
                                        <p:tgtEl>
                                          <p:spTgt spid="2"/>
                                        </p:tgtEl>
                                        <p:attrNameLst>
                                          <p:attrName>ppt_x</p:attrName>
                                          <p:attrName>ppt_y</p:attrName>
                                        </p:attrNameLst>
                                      </p:cBhvr>
                                      <p:rCtr x="-13151"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CEA122-995C-86FF-C152-7D9EC1A82EC4}"/>
              </a:ext>
            </a:extLst>
          </p:cNvPr>
          <p:cNvPicPr>
            <a:picLocks noChangeAspect="1"/>
          </p:cNvPicPr>
          <p:nvPr/>
        </p:nvPicPr>
        <p:blipFill>
          <a:blip r:embed="rId2"/>
          <a:stretch>
            <a:fillRect/>
          </a:stretch>
        </p:blipFill>
        <p:spPr>
          <a:xfrm>
            <a:off x="0" y="0"/>
            <a:ext cx="12261273" cy="1895302"/>
          </a:xfrm>
          <a:prstGeom prst="rect">
            <a:avLst/>
          </a:prstGeom>
        </p:spPr>
      </p:pic>
      <p:pic>
        <p:nvPicPr>
          <p:cNvPr id="3" name="Picture 2">
            <a:extLst>
              <a:ext uri="{FF2B5EF4-FFF2-40B4-BE49-F238E27FC236}">
                <a16:creationId xmlns:a16="http://schemas.microsoft.com/office/drawing/2014/main" id="{118C6B2B-371E-6C20-F357-39513DB71797}"/>
              </a:ext>
            </a:extLst>
          </p:cNvPr>
          <p:cNvPicPr>
            <a:picLocks noChangeAspect="1"/>
          </p:cNvPicPr>
          <p:nvPr/>
        </p:nvPicPr>
        <p:blipFill>
          <a:blip r:embed="rId3"/>
          <a:stretch>
            <a:fillRect/>
          </a:stretch>
        </p:blipFill>
        <p:spPr>
          <a:xfrm>
            <a:off x="0" y="1574362"/>
            <a:ext cx="12192000" cy="5283637"/>
          </a:xfrm>
          <a:prstGeom prst="rect">
            <a:avLst/>
          </a:prstGeom>
        </p:spPr>
      </p:pic>
      <p:sp>
        <p:nvSpPr>
          <p:cNvPr id="4" name="TextBox 3">
            <a:extLst>
              <a:ext uri="{FF2B5EF4-FFF2-40B4-BE49-F238E27FC236}">
                <a16:creationId xmlns:a16="http://schemas.microsoft.com/office/drawing/2014/main" id="{74C7BC6E-D3FD-1124-56EA-1D7AA7C82778}"/>
              </a:ext>
            </a:extLst>
          </p:cNvPr>
          <p:cNvSpPr txBox="1"/>
          <p:nvPr/>
        </p:nvSpPr>
        <p:spPr>
          <a:xfrm>
            <a:off x="471747" y="1895302"/>
            <a:ext cx="10392986" cy="1843069"/>
          </a:xfrm>
          <a:prstGeom prst="rect">
            <a:avLst/>
          </a:prstGeom>
          <a:noFill/>
        </p:spPr>
        <p:txBody>
          <a:bodyPr wrap="square">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Objective</a:t>
            </a: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To present a new computational model called GCANCAE to identify the possibility of potential associations between microbes and diseases. The idea is to combine network topological features and microbe/disease attributes to predict unknown associations.</a:t>
            </a:r>
          </a:p>
        </p:txBody>
      </p:sp>
      <p:sp>
        <p:nvSpPr>
          <p:cNvPr id="5" name="TextBox 4">
            <a:extLst>
              <a:ext uri="{FF2B5EF4-FFF2-40B4-BE49-F238E27FC236}">
                <a16:creationId xmlns:a16="http://schemas.microsoft.com/office/drawing/2014/main" id="{0A1C28BA-AA4E-1F39-3B76-2CE8351BA092}"/>
              </a:ext>
            </a:extLst>
          </p:cNvPr>
          <p:cNvSpPr txBox="1"/>
          <p:nvPr/>
        </p:nvSpPr>
        <p:spPr>
          <a:xfrm>
            <a:off x="471747" y="4059311"/>
            <a:ext cx="10683933" cy="2339102"/>
          </a:xfrm>
          <a:prstGeom prst="rect">
            <a:avLst/>
          </a:prstGeom>
          <a:noFill/>
        </p:spPr>
        <p:txBody>
          <a:bodyPr wrap="square">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Databases</a:t>
            </a: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The baseline databases used for testing and evaluation include the following well-known ones:</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dirty="0">
                <a:solidFill>
                  <a:schemeClr val="bg1"/>
                </a:solidFill>
                <a:latin typeface="Times New Roman" panose="02020603050405020304" pitchFamily="18" charset="0"/>
                <a:cs typeface="Times New Roman" panose="02020603050405020304" pitchFamily="18" charset="0"/>
              </a:rPr>
              <a:t>HMDAD (Human Microbe–Disease Association Database).(292 MICROBE /39 DISEASE /450 INTERACTION)</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dirty="0" err="1">
                <a:solidFill>
                  <a:schemeClr val="bg1"/>
                </a:solidFill>
                <a:latin typeface="Times New Roman" panose="02020603050405020304" pitchFamily="18" charset="0"/>
                <a:cs typeface="Times New Roman" panose="02020603050405020304" pitchFamily="18" charset="0"/>
              </a:rPr>
              <a:t>Disbiome</a:t>
            </a:r>
            <a:r>
              <a:rPr lang="en-US" dirty="0">
                <a:solidFill>
                  <a:schemeClr val="bg1"/>
                </a:solidFill>
                <a:latin typeface="Times New Roman" panose="02020603050405020304" pitchFamily="18" charset="0"/>
                <a:cs typeface="Times New Roman" panose="02020603050405020304" pitchFamily="18" charset="0"/>
              </a:rPr>
              <a:t> (1052 MICROBE/218 DISEASE/4351INTERACTION)</a:t>
            </a:r>
          </a:p>
        </p:txBody>
      </p:sp>
    </p:spTree>
    <p:extLst>
      <p:ext uri="{BB962C8B-B14F-4D97-AF65-F5344CB8AC3E}">
        <p14:creationId xmlns:p14="http://schemas.microsoft.com/office/powerpoint/2010/main" val="1822009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E84E9-4013-D664-8450-9DCD59359DAD}"/>
              </a:ext>
            </a:extLst>
          </p:cNvPr>
          <p:cNvPicPr>
            <a:picLocks noChangeAspect="1"/>
          </p:cNvPicPr>
          <p:nvPr/>
        </p:nvPicPr>
        <p:blipFill>
          <a:blip r:embed="rId2"/>
          <a:stretch>
            <a:fillRect/>
          </a:stretch>
        </p:blipFill>
        <p:spPr>
          <a:xfrm>
            <a:off x="0" y="6820"/>
            <a:ext cx="12192000" cy="1567543"/>
          </a:xfrm>
          <a:prstGeom prst="rect">
            <a:avLst/>
          </a:prstGeom>
        </p:spPr>
      </p:pic>
      <p:pic>
        <p:nvPicPr>
          <p:cNvPr id="2" name="Picture 1">
            <a:extLst>
              <a:ext uri="{FF2B5EF4-FFF2-40B4-BE49-F238E27FC236}">
                <a16:creationId xmlns:a16="http://schemas.microsoft.com/office/drawing/2014/main" id="{44526679-889F-1F43-B435-7485BC88E0EB}"/>
              </a:ext>
            </a:extLst>
          </p:cNvPr>
          <p:cNvPicPr>
            <a:picLocks noChangeAspect="1"/>
          </p:cNvPicPr>
          <p:nvPr/>
        </p:nvPicPr>
        <p:blipFill>
          <a:blip r:embed="rId3"/>
          <a:stretch>
            <a:fillRect/>
          </a:stretch>
        </p:blipFill>
        <p:spPr>
          <a:xfrm>
            <a:off x="0" y="1574362"/>
            <a:ext cx="12192000" cy="5283637"/>
          </a:xfrm>
          <a:prstGeom prst="rect">
            <a:avLst/>
          </a:prstGeom>
        </p:spPr>
      </p:pic>
      <p:sp>
        <p:nvSpPr>
          <p:cNvPr id="4" name="TextBox 3">
            <a:extLst>
              <a:ext uri="{FF2B5EF4-FFF2-40B4-BE49-F238E27FC236}">
                <a16:creationId xmlns:a16="http://schemas.microsoft.com/office/drawing/2014/main" id="{B8E40B93-443D-C6B5-DED7-A7B7B8155BC3}"/>
              </a:ext>
            </a:extLst>
          </p:cNvPr>
          <p:cNvSpPr txBox="1"/>
          <p:nvPr/>
        </p:nvSpPr>
        <p:spPr>
          <a:xfrm>
            <a:off x="122495" y="1574361"/>
            <a:ext cx="11947010" cy="4336059"/>
          </a:xfrm>
          <a:prstGeom prst="rect">
            <a:avLst/>
          </a:prstGeom>
          <a:noFill/>
        </p:spPr>
        <p:txBody>
          <a:bodyPr wrap="square">
            <a:spAutoFit/>
          </a:bodyPr>
          <a:lstStyle/>
          <a:p>
            <a:pPr algn="ct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How inputs were constructed:</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For each node (microbe or disease), two types of information were constructed:</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Known network of relationships:</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adjacency matrix of reported associations between microbes and diseases;</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Similarities/attributes: </a:t>
            </a:r>
            <a:r>
              <a:rPr lang="en-US" dirty="0">
                <a:solidFill>
                  <a:schemeClr val="bg1"/>
                </a:solidFill>
                <a:latin typeface="Times New Roman" panose="02020603050405020304" pitchFamily="18" charset="0"/>
                <a:cs typeface="Times New Roman" panose="02020603050405020304" pitchFamily="18" charset="0"/>
              </a:rPr>
              <a:t>disease similarity and microbe similarity matrices extracted and normalized from functional/descriptive data.</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A heterogeneous network was then constructed that combines these three types of information (known associations, disease similarity, microbe similarity) to become the model input.</a:t>
            </a:r>
          </a:p>
        </p:txBody>
      </p:sp>
    </p:spTree>
    <p:extLst>
      <p:ext uri="{BB962C8B-B14F-4D97-AF65-F5344CB8AC3E}">
        <p14:creationId xmlns:p14="http://schemas.microsoft.com/office/powerpoint/2010/main" val="851986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125AB-68F5-89C9-BB00-B863815ACAF0}"/>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35C1663-9029-EE11-87D2-0ADED6A1A1E0}"/>
              </a:ext>
            </a:extLst>
          </p:cNvPr>
          <p:cNvPicPr>
            <a:picLocks noChangeAspect="1"/>
          </p:cNvPicPr>
          <p:nvPr/>
        </p:nvPicPr>
        <p:blipFill>
          <a:blip r:embed="rId3"/>
          <a:stretch>
            <a:fillRect/>
          </a:stretch>
        </p:blipFill>
        <p:spPr>
          <a:xfrm>
            <a:off x="2319251" y="0"/>
            <a:ext cx="6415459" cy="6873116"/>
          </a:xfrm>
          <a:prstGeom prst="rect">
            <a:avLst/>
          </a:prstGeom>
        </p:spPr>
      </p:pic>
      <p:sp>
        <p:nvSpPr>
          <p:cNvPr id="4" name="TextBox 3">
            <a:extLst>
              <a:ext uri="{FF2B5EF4-FFF2-40B4-BE49-F238E27FC236}">
                <a16:creationId xmlns:a16="http://schemas.microsoft.com/office/drawing/2014/main" id="{3A4F13B6-84D0-7ACF-11E6-287CB43BCA7F}"/>
              </a:ext>
            </a:extLst>
          </p:cNvPr>
          <p:cNvSpPr txBox="1"/>
          <p:nvPr/>
        </p:nvSpPr>
        <p:spPr>
          <a:xfrm>
            <a:off x="241534" y="2960109"/>
            <a:ext cx="1836184" cy="584775"/>
          </a:xfrm>
          <a:prstGeom prst="rect">
            <a:avLst/>
          </a:prstGeom>
          <a:noFill/>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Method</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705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6F166-C4C6-9974-64A1-B730A5B1D84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910CDB6-2255-50C0-E667-2642AFA1BBD5}"/>
              </a:ext>
            </a:extLst>
          </p:cNvPr>
          <p:cNvSpPr txBox="1"/>
          <p:nvPr/>
        </p:nvSpPr>
        <p:spPr>
          <a:xfrm>
            <a:off x="670620" y="80901"/>
            <a:ext cx="9960535" cy="5182444"/>
          </a:xfrm>
          <a:prstGeom prst="rect">
            <a:avLst/>
          </a:prstGeom>
          <a:noFill/>
        </p:spPr>
        <p:txBody>
          <a:bodyPr wrap="square">
            <a:spAutoFit/>
          </a:bodyPr>
          <a:lstStyle/>
          <a:p>
            <a:pPr algn="just"/>
            <a:endParaRPr lang="en-US"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Conclusion</a:t>
            </a:r>
            <a:endParaRPr lang="en-US" b="1" dirty="0">
              <a:solidFill>
                <a:schemeClr val="bg1"/>
              </a:solidFill>
              <a:latin typeface="Times New Roman" panose="02020603050405020304" pitchFamily="18" charset="0"/>
              <a:cs typeface="Times New Roman" panose="02020603050405020304" pitchFamily="18" charset="0"/>
            </a:endParaRPr>
          </a:p>
          <a:p>
            <a:pPr algn="just"/>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GCANCAE performed better or at least as well as competing methods in comparative tests (2-fold and 5-fold CV), meaning that the model was more capable of identifying potential microbe–disease associations.</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Case studies on asthma, IBS, and type 2 diabetes demonstrated that the model’s predictions were consistent with the literature evidence (i.e., the model provided plausible biological candidates).</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Main advantage: Separating the extraction of topological features (with GCAN) and trait features (with CSAE) separately and then merging the results increased the representation power and prediction accuracy.</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566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9D9AF0-11CB-A127-BDDE-E039BC149E11}"/>
              </a:ext>
            </a:extLst>
          </p:cNvPr>
          <p:cNvPicPr>
            <a:picLocks noChangeAspect="1"/>
          </p:cNvPicPr>
          <p:nvPr/>
        </p:nvPicPr>
        <p:blipFill>
          <a:blip r:embed="rId3"/>
          <a:stretch>
            <a:fillRect/>
          </a:stretch>
        </p:blipFill>
        <p:spPr>
          <a:xfrm>
            <a:off x="-1" y="-1"/>
            <a:ext cx="12362121" cy="6953693"/>
          </a:xfrm>
          <a:prstGeom prst="rect">
            <a:avLst/>
          </a:prstGeom>
        </p:spPr>
      </p:pic>
      <p:pic>
        <p:nvPicPr>
          <p:cNvPr id="11" name="Picture 10">
            <a:extLst>
              <a:ext uri="{FF2B5EF4-FFF2-40B4-BE49-F238E27FC236}">
                <a16:creationId xmlns:a16="http://schemas.microsoft.com/office/drawing/2014/main" id="{8E74A297-FAC9-3E6D-DEC7-DA735A6E371C}"/>
              </a:ext>
            </a:extLst>
          </p:cNvPr>
          <p:cNvPicPr>
            <a:picLocks noChangeAspect="1"/>
          </p:cNvPicPr>
          <p:nvPr/>
        </p:nvPicPr>
        <p:blipFill>
          <a:blip r:embed="rId4"/>
          <a:stretch>
            <a:fillRect/>
          </a:stretch>
        </p:blipFill>
        <p:spPr>
          <a:xfrm>
            <a:off x="322410" y="149374"/>
            <a:ext cx="4524660" cy="5023140"/>
          </a:xfrm>
          <a:prstGeom prst="rect">
            <a:avLst/>
          </a:prstGeom>
        </p:spPr>
      </p:pic>
      <p:pic>
        <p:nvPicPr>
          <p:cNvPr id="12" name="Picture 11">
            <a:extLst>
              <a:ext uri="{FF2B5EF4-FFF2-40B4-BE49-F238E27FC236}">
                <a16:creationId xmlns:a16="http://schemas.microsoft.com/office/drawing/2014/main" id="{CB154222-AAC1-2126-34B8-7C083A87BECE}"/>
              </a:ext>
            </a:extLst>
          </p:cNvPr>
          <p:cNvPicPr>
            <a:picLocks noChangeAspect="1"/>
          </p:cNvPicPr>
          <p:nvPr/>
        </p:nvPicPr>
        <p:blipFill>
          <a:blip r:embed="rId5"/>
          <a:stretch>
            <a:fillRect/>
          </a:stretch>
        </p:blipFill>
        <p:spPr>
          <a:xfrm>
            <a:off x="3220462" y="5432276"/>
            <a:ext cx="4619625" cy="1276350"/>
          </a:xfrm>
          <a:prstGeom prst="rect">
            <a:avLst/>
          </a:prstGeom>
        </p:spPr>
      </p:pic>
      <p:pic>
        <p:nvPicPr>
          <p:cNvPr id="13" name="Picture 12">
            <a:extLst>
              <a:ext uri="{FF2B5EF4-FFF2-40B4-BE49-F238E27FC236}">
                <a16:creationId xmlns:a16="http://schemas.microsoft.com/office/drawing/2014/main" id="{2F4E766F-31F2-A7A5-A8E6-B2EDDA815661}"/>
              </a:ext>
            </a:extLst>
          </p:cNvPr>
          <p:cNvPicPr>
            <a:picLocks noChangeAspect="1"/>
          </p:cNvPicPr>
          <p:nvPr/>
        </p:nvPicPr>
        <p:blipFill>
          <a:blip r:embed="rId6"/>
          <a:stretch>
            <a:fillRect/>
          </a:stretch>
        </p:blipFill>
        <p:spPr>
          <a:xfrm>
            <a:off x="7162800" y="204568"/>
            <a:ext cx="4706790" cy="5172514"/>
          </a:xfrm>
          <a:prstGeom prst="rect">
            <a:avLst/>
          </a:prstGeom>
        </p:spPr>
      </p:pic>
    </p:spTree>
    <p:extLst>
      <p:ext uri="{BB962C8B-B14F-4D97-AF65-F5344CB8AC3E}">
        <p14:creationId xmlns:p14="http://schemas.microsoft.com/office/powerpoint/2010/main" val="346159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FF8E69-896C-B96F-D1E8-23CFCCD49C9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1B1D57F-008F-3CD4-F0E9-7798CE362A89}"/>
              </a:ext>
            </a:extLst>
          </p:cNvPr>
          <p:cNvSpPr txBox="1"/>
          <p:nvPr/>
        </p:nvSpPr>
        <p:spPr>
          <a:xfrm>
            <a:off x="114300" y="484117"/>
            <a:ext cx="11700164" cy="3426900"/>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Limitations</a:t>
            </a:r>
          </a:p>
          <a:p>
            <a:pPr algn="ct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fa-IR" sz="3200" b="1" dirty="0">
              <a:solidFill>
                <a:schemeClr val="bg1"/>
              </a:solidFill>
              <a:latin typeface="Times New Roman" panose="02020603050405020304" pitchFamily="18" charset="0"/>
              <a:cs typeface="Times New Roman" panose="02020603050405020304" pitchFamily="18" charset="0"/>
            </a:endParaRPr>
          </a:p>
          <a:p>
            <a:pPr marL="342900" indent="-342900">
              <a:lnSpc>
                <a:spcPct val="20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There is limited experimental evidence for some microbe–disease pairs.</a:t>
            </a:r>
          </a:p>
          <a:p>
            <a:pPr marL="342900" indent="-342900">
              <a:lnSpc>
                <a:spcPct val="20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Computational Cost of Convolutional Channels (CSAE)</a:t>
            </a:r>
          </a:p>
        </p:txBody>
      </p:sp>
    </p:spTree>
    <p:extLst>
      <p:ext uri="{BB962C8B-B14F-4D97-AF65-F5344CB8AC3E}">
        <p14:creationId xmlns:p14="http://schemas.microsoft.com/office/powerpoint/2010/main" val="1871186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E946C-B97F-62FB-588F-3BA96664A42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274C606-595E-D0D2-1291-5A3E8827C71F}"/>
              </a:ext>
            </a:extLst>
          </p:cNvPr>
          <p:cNvPicPr>
            <a:picLocks noChangeAspect="1"/>
          </p:cNvPicPr>
          <p:nvPr/>
        </p:nvPicPr>
        <p:blipFill>
          <a:blip r:embed="rId3"/>
          <a:stretch>
            <a:fillRect/>
          </a:stretch>
        </p:blipFill>
        <p:spPr>
          <a:xfrm>
            <a:off x="0" y="673154"/>
            <a:ext cx="12192000" cy="5336594"/>
          </a:xfrm>
          <a:prstGeom prst="rect">
            <a:avLst/>
          </a:prstGeom>
        </p:spPr>
      </p:pic>
      <p:sp>
        <p:nvSpPr>
          <p:cNvPr id="3" name="Arrow: Right 2">
            <a:extLst>
              <a:ext uri="{FF2B5EF4-FFF2-40B4-BE49-F238E27FC236}">
                <a16:creationId xmlns:a16="http://schemas.microsoft.com/office/drawing/2014/main" id="{5CE2A346-1007-2EFC-9F28-0A01FE8C4C9E}"/>
              </a:ext>
            </a:extLst>
          </p:cNvPr>
          <p:cNvSpPr/>
          <p:nvPr/>
        </p:nvSpPr>
        <p:spPr>
          <a:xfrm>
            <a:off x="420414" y="6081151"/>
            <a:ext cx="798786" cy="462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581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olecule&#10;&#10;AI-generated content may be incorrect.">
            <a:extLst>
              <a:ext uri="{FF2B5EF4-FFF2-40B4-BE49-F238E27FC236}">
                <a16:creationId xmlns:a16="http://schemas.microsoft.com/office/drawing/2014/main" id="{31758137-D026-48A4-B754-D62C0E4D5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BFC1338-E5CA-B56F-D8AB-DD793DED4E6E}"/>
              </a:ext>
            </a:extLst>
          </p:cNvPr>
          <p:cNvSpPr txBox="1"/>
          <p:nvPr/>
        </p:nvSpPr>
        <p:spPr>
          <a:xfrm>
            <a:off x="2545425" y="46166"/>
            <a:ext cx="6149688" cy="1200329"/>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Article Type</a:t>
            </a:r>
          </a:p>
          <a:p>
            <a:r>
              <a:rPr lang="en-US" dirty="0">
                <a:solidFill>
                  <a:schemeClr val="bg1"/>
                </a:solidFill>
                <a:latin typeface="Times New Roman" panose="02020603050405020304" pitchFamily="18" charset="0"/>
                <a:cs typeface="Times New Roman" panose="02020603050405020304" pitchFamily="18" charset="0"/>
              </a:rPr>
              <a:t>This article is an original research paper in the field of drug–disease association prediction using deep learning methods and neural graph networks.</a:t>
            </a:r>
          </a:p>
        </p:txBody>
      </p:sp>
      <p:sp>
        <p:nvSpPr>
          <p:cNvPr id="8" name="TextBox 7">
            <a:extLst>
              <a:ext uri="{FF2B5EF4-FFF2-40B4-BE49-F238E27FC236}">
                <a16:creationId xmlns:a16="http://schemas.microsoft.com/office/drawing/2014/main" id="{6E752D34-CF5E-9A02-0B6D-90327335B8A2}"/>
              </a:ext>
            </a:extLst>
          </p:cNvPr>
          <p:cNvSpPr txBox="1"/>
          <p:nvPr/>
        </p:nvSpPr>
        <p:spPr>
          <a:xfrm>
            <a:off x="2636865" y="1671527"/>
            <a:ext cx="4778087" cy="923330"/>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Purpose : To develop a computational model to predict possible associations between drugs and diseases  in order to discover new uses for drugs</a:t>
            </a:r>
          </a:p>
        </p:txBody>
      </p:sp>
      <p:sp>
        <p:nvSpPr>
          <p:cNvPr id="10" name="TextBox 9">
            <a:extLst>
              <a:ext uri="{FF2B5EF4-FFF2-40B4-BE49-F238E27FC236}">
                <a16:creationId xmlns:a16="http://schemas.microsoft.com/office/drawing/2014/main" id="{9F624338-C80D-CB5F-A02B-E79A811DEB19}"/>
              </a:ext>
            </a:extLst>
          </p:cNvPr>
          <p:cNvSpPr txBox="1"/>
          <p:nvPr/>
        </p:nvSpPr>
        <p:spPr>
          <a:xfrm>
            <a:off x="2749435" y="2791791"/>
            <a:ext cx="5031278"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Databases</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Two reference datasets were used to evaluate the model:</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PREDICT dataset</a:t>
            </a: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Another dataset called CDataset</a:t>
            </a:r>
          </a:p>
        </p:txBody>
      </p:sp>
    </p:spTree>
    <p:extLst>
      <p:ext uri="{BB962C8B-B14F-4D97-AF65-F5344CB8AC3E}">
        <p14:creationId xmlns:p14="http://schemas.microsoft.com/office/powerpoint/2010/main" val="290077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pink glowing object&#10;&#10;AI-generated content may be incorrect.">
            <a:extLst>
              <a:ext uri="{FF2B5EF4-FFF2-40B4-BE49-F238E27FC236}">
                <a16:creationId xmlns:a16="http://schemas.microsoft.com/office/drawing/2014/main" id="{C1CE52E3-2AB8-3399-E27D-11B5DB51A727}"/>
              </a:ext>
            </a:extLst>
          </p:cNvPr>
          <p:cNvPicPr>
            <a:picLocks noChangeAspect="1"/>
          </p:cNvPicPr>
          <p:nvPr/>
        </p:nvPicPr>
        <p:blipFill>
          <a:blip r:embed="rId3"/>
          <a:stretch>
            <a:fillRect/>
          </a:stretch>
        </p:blipFill>
        <p:spPr>
          <a:xfrm>
            <a:off x="0" y="0"/>
            <a:ext cx="4007796" cy="6858000"/>
          </a:xfrm>
          <a:prstGeom prst="rect">
            <a:avLst/>
          </a:prstGeom>
        </p:spPr>
      </p:pic>
      <p:pic>
        <p:nvPicPr>
          <p:cNvPr id="2" name="Picture 1">
            <a:extLst>
              <a:ext uri="{FF2B5EF4-FFF2-40B4-BE49-F238E27FC236}">
                <a16:creationId xmlns:a16="http://schemas.microsoft.com/office/drawing/2014/main" id="{D6280F0E-829C-D8D4-672E-A0154DF21F4E}"/>
              </a:ext>
            </a:extLst>
          </p:cNvPr>
          <p:cNvPicPr>
            <a:picLocks noChangeAspect="1"/>
          </p:cNvPicPr>
          <p:nvPr/>
        </p:nvPicPr>
        <p:blipFill>
          <a:blip r:embed="rId4"/>
          <a:stretch>
            <a:fillRect/>
          </a:stretch>
        </p:blipFill>
        <p:spPr>
          <a:xfrm>
            <a:off x="4007796" y="0"/>
            <a:ext cx="8184204" cy="6858000"/>
          </a:xfrm>
          <a:prstGeom prst="rect">
            <a:avLst/>
          </a:prstGeom>
        </p:spPr>
      </p:pic>
      <p:sp>
        <p:nvSpPr>
          <p:cNvPr id="4" name="TextBox 3">
            <a:extLst>
              <a:ext uri="{FF2B5EF4-FFF2-40B4-BE49-F238E27FC236}">
                <a16:creationId xmlns:a16="http://schemas.microsoft.com/office/drawing/2014/main" id="{E181102B-B12D-9539-888E-B9E18321F3F2}"/>
              </a:ext>
            </a:extLst>
          </p:cNvPr>
          <p:cNvSpPr txBox="1"/>
          <p:nvPr/>
        </p:nvSpPr>
        <p:spPr>
          <a:xfrm>
            <a:off x="4007796" y="0"/>
            <a:ext cx="7792048" cy="6552050"/>
          </a:xfrm>
          <a:prstGeom prst="rect">
            <a:avLst/>
          </a:prstGeom>
          <a:noFill/>
        </p:spPr>
        <p:txBody>
          <a:bodyPr wrap="square">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Method</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Build a heterogeneous graph of existing drug-disease relationships.</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For each drug-disease pair, extract the corresponding subgraph to separate different contexts for the same drug for different diseases.</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Apply a combination of graph neural networks: both Graph Convolutional Network (GCN) and Graph Attention Network (GAT) — </a:t>
            </a:r>
            <a:r>
              <a:rPr lang="en-US" b="1" dirty="0">
                <a:solidFill>
                  <a:schemeClr val="bg1"/>
                </a:solidFill>
                <a:latin typeface="Times New Roman" panose="02020603050405020304" pitchFamily="18" charset="0"/>
                <a:cs typeface="Times New Roman" panose="02020603050405020304" pitchFamily="18" charset="0"/>
              </a:rPr>
              <a:t>GCN to extract global structural features, GAT to learn local/neighborhood features </a:t>
            </a:r>
            <a:r>
              <a:rPr lang="en-US" dirty="0">
                <a:solidFill>
                  <a:schemeClr val="bg1"/>
                </a:solidFill>
                <a:latin typeface="Times New Roman" panose="02020603050405020304" pitchFamily="18" charset="0"/>
                <a:cs typeface="Times New Roman" panose="02020603050405020304" pitchFamily="18" charset="0"/>
              </a:rPr>
              <a:t>with different weights for neighbors.</a:t>
            </a:r>
          </a:p>
          <a:p>
            <a:pPr algn="just">
              <a:lnSpc>
                <a:spcPct val="200000"/>
              </a:lnSpc>
            </a:pPr>
            <a:r>
              <a:rPr lang="en-US" dirty="0">
                <a:solidFill>
                  <a:schemeClr val="bg1"/>
                </a:solidFill>
                <a:latin typeface="Times New Roman" panose="02020603050405020304" pitchFamily="18" charset="0"/>
                <a:cs typeface="Times New Roman" panose="02020603050405020304" pitchFamily="18" charset="0"/>
              </a:rPr>
              <a:t>Use a model called </a:t>
            </a:r>
            <a:r>
              <a:rPr lang="en-US" dirty="0" err="1">
                <a:solidFill>
                  <a:schemeClr val="bg1"/>
                </a:solidFill>
                <a:latin typeface="Times New Roman" panose="02020603050405020304" pitchFamily="18" charset="0"/>
                <a:cs typeface="Times New Roman" panose="02020603050405020304" pitchFamily="18" charset="0"/>
              </a:rPr>
              <a:t>GnnAp</a:t>
            </a:r>
            <a:r>
              <a:rPr lang="en-US" dirty="0">
                <a:solidFill>
                  <a:schemeClr val="bg1"/>
                </a:solidFill>
                <a:latin typeface="Times New Roman" panose="02020603050405020304" pitchFamily="18" charset="0"/>
                <a:cs typeface="Times New Roman" panose="02020603050405020304" pitchFamily="18" charset="0"/>
              </a:rPr>
              <a:t> (graph neural network + global average pooling + prediction module) to generate feature vectors (embedding) for drug-disease and predict the probability of association.</a:t>
            </a: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801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DCDBC-40BC-CA95-3998-4FE08B20CF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2BC1480-AA61-C1EE-B61E-77A3B9A67D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84" y="1091708"/>
            <a:ext cx="11306232" cy="4674584"/>
          </a:xfrm>
          <a:prstGeom prst="rect">
            <a:avLst/>
          </a:prstGeom>
          <a:noFill/>
          <a:ln>
            <a:noFill/>
          </a:ln>
        </p:spPr>
      </p:pic>
    </p:spTree>
    <p:extLst>
      <p:ext uri="{BB962C8B-B14F-4D97-AF65-F5344CB8AC3E}">
        <p14:creationId xmlns:p14="http://schemas.microsoft.com/office/powerpoint/2010/main" val="385534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8F5C-6106-EABF-FC57-1A1F41E2E31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1D86327-E6B7-9F18-5779-5F008F28B284}"/>
              </a:ext>
            </a:extLst>
          </p:cNvPr>
          <p:cNvSpPr txBox="1"/>
          <p:nvPr/>
        </p:nvSpPr>
        <p:spPr>
          <a:xfrm>
            <a:off x="290263" y="379741"/>
            <a:ext cx="11014362" cy="2512419"/>
          </a:xfrm>
          <a:prstGeom prst="rect">
            <a:avLst/>
          </a:prstGeom>
          <a:noFill/>
        </p:spPr>
        <p:txBody>
          <a:bodyPr wrap="square">
            <a:spAutoFit/>
          </a:bodyPr>
          <a:lstStyle/>
          <a:p>
            <a:pPr algn="ctr">
              <a:lnSpc>
                <a:spcPct val="150000"/>
              </a:lnSpc>
              <a:spcBef>
                <a:spcPts val="800"/>
              </a:spcBef>
              <a:spcAft>
                <a:spcPts val="400"/>
              </a:spcAft>
            </a:pPr>
            <a:r>
              <a:rPr lang="en-US" sz="2400" b="1" dirty="0">
                <a:solidFill>
                  <a:schemeClr val="bg1"/>
                </a:solidFill>
                <a:latin typeface="Times New Roman" panose="02020603050405020304" pitchFamily="18" charset="0"/>
                <a:cs typeface="Times New Roman" panose="02020603050405020304" pitchFamily="18" charset="0"/>
              </a:rPr>
              <a:t>Introduction</a:t>
            </a:r>
            <a:endParaRPr lang="en-US" sz="2400" b="1" kern="100" dirty="0">
              <a:solidFill>
                <a:schemeClr val="bg1"/>
              </a:solidFill>
              <a:effectLst/>
              <a:latin typeface="Aptos Display" panose="020B0004020202020204" pitchFamily="34" charset="0"/>
              <a:ea typeface="Aptos" panose="020B0004020202020204" pitchFamily="34" charset="0"/>
              <a:cs typeface="+mj-cs"/>
            </a:endParaRPr>
          </a:p>
          <a:p>
            <a:pPr algn="just" rtl="0">
              <a:lnSpc>
                <a:spcPct val="150000"/>
              </a:lnSpc>
              <a:spcBef>
                <a:spcPts val="800"/>
              </a:spcBef>
              <a:spcAft>
                <a:spcPts val="400"/>
              </a:spcAft>
              <a:buNone/>
            </a:pPr>
            <a:r>
              <a:rPr lang="en-US" sz="1800" kern="100" dirty="0">
                <a:solidFill>
                  <a:schemeClr val="bg1"/>
                </a:solidFill>
                <a:effectLst/>
                <a:latin typeface="Times New Roman" panose="02020603050405020304" pitchFamily="18" charset="0"/>
                <a:ea typeface="Aptos" panose="020B0004020202020204" pitchFamily="34" charset="0"/>
                <a:cs typeface="+mj-cs"/>
              </a:rPr>
              <a:t>With the advancement of powerful methodologies in molecular, structural, and chemical biology, such as genome-scale sequencing, microarray gene expression analysis interference (RNAi), high-throughput crystallization and more, all of which produce massive amounts of biological data, it has become obvious that “biological information</a:t>
            </a:r>
            <a:r>
              <a:rPr lang="fa-IR" sz="1800" kern="100" dirty="0">
                <a:solidFill>
                  <a:schemeClr val="bg1"/>
                </a:solidFill>
                <a:effectLst/>
                <a:latin typeface="Times New Roman" panose="02020603050405020304" pitchFamily="18" charset="0"/>
                <a:ea typeface="Aptos" panose="020B0004020202020204" pitchFamily="34" charset="0"/>
                <a:cs typeface="+mj-cs"/>
              </a:rPr>
              <a:t> </a:t>
            </a:r>
            <a:r>
              <a:rPr lang="en-US" sz="1800" kern="100" dirty="0">
                <a:solidFill>
                  <a:schemeClr val="bg1"/>
                </a:solidFill>
                <a:effectLst/>
                <a:latin typeface="Times New Roman" panose="02020603050405020304" pitchFamily="18" charset="0"/>
                <a:ea typeface="Aptos" panose="020B0004020202020204" pitchFamily="34" charset="0"/>
                <a:cs typeface="+mj-cs"/>
              </a:rPr>
              <a:t>processing” is as important as data production, and merits</a:t>
            </a:r>
            <a:r>
              <a:rPr lang="fa-IR" sz="1800" kern="100" dirty="0">
                <a:solidFill>
                  <a:schemeClr val="bg1"/>
                </a:solidFill>
                <a:effectLst/>
                <a:latin typeface="Times New Roman" panose="02020603050405020304" pitchFamily="18" charset="0"/>
                <a:ea typeface="Aptos" panose="020B0004020202020204" pitchFamily="34" charset="0"/>
                <a:cs typeface="+mj-cs"/>
              </a:rPr>
              <a:t> </a:t>
            </a:r>
            <a:r>
              <a:rPr lang="en-US" sz="1800" kern="100" dirty="0">
                <a:solidFill>
                  <a:schemeClr val="bg1"/>
                </a:solidFill>
                <a:effectLst/>
                <a:latin typeface="Times New Roman" panose="02020603050405020304" pitchFamily="18" charset="0"/>
                <a:ea typeface="Aptos" panose="020B0004020202020204" pitchFamily="34" charset="0"/>
                <a:cs typeface="+mj-cs"/>
              </a:rPr>
              <a:t>becoming a separate discipline with its own customs</a:t>
            </a:r>
            <a:r>
              <a:rPr lang="ar-SA" sz="1800" kern="100" dirty="0">
                <a:solidFill>
                  <a:schemeClr val="bg1"/>
                </a:solidFill>
                <a:effectLst/>
                <a:latin typeface="Times New Roman" panose="02020603050405020304" pitchFamily="18" charset="0"/>
                <a:ea typeface="Aptos" panose="020B0004020202020204" pitchFamily="34" charset="0"/>
                <a:cs typeface="+mj-cs"/>
              </a:rPr>
              <a:t>.</a:t>
            </a:r>
            <a:endParaRPr lang="en-US" sz="1800" kern="100" dirty="0">
              <a:solidFill>
                <a:schemeClr val="bg1"/>
              </a:solidFill>
              <a:effectLst/>
              <a:latin typeface="Aptos Display" panose="020B0004020202020204" pitchFamily="34" charset="0"/>
              <a:ea typeface="Aptos" panose="020B0004020202020204" pitchFamily="34" charset="0"/>
              <a:cs typeface="+mj-cs"/>
            </a:endParaRPr>
          </a:p>
        </p:txBody>
      </p:sp>
      <p:sp>
        <p:nvSpPr>
          <p:cNvPr id="5" name="TextBox 4">
            <a:extLst>
              <a:ext uri="{FF2B5EF4-FFF2-40B4-BE49-F238E27FC236}">
                <a16:creationId xmlns:a16="http://schemas.microsoft.com/office/drawing/2014/main" id="{EB432427-8434-1FC4-63E4-83B631346A91}"/>
              </a:ext>
            </a:extLst>
          </p:cNvPr>
          <p:cNvSpPr txBox="1"/>
          <p:nvPr/>
        </p:nvSpPr>
        <p:spPr>
          <a:xfrm>
            <a:off x="472903" y="3976629"/>
            <a:ext cx="10759440" cy="1704569"/>
          </a:xfrm>
          <a:prstGeom prst="rect">
            <a:avLst/>
          </a:prstGeom>
          <a:noFill/>
        </p:spPr>
        <p:txBody>
          <a:bodyPr wrap="square">
            <a:spAutoFit/>
          </a:bodyPr>
          <a:lstStyle/>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Bioinformatics is an interdisciplinary field that combines biology, computer science, and mathematics to analyze and interpret large amounts of biological data. With advances in laboratory technologies, such as DNA and RNA sequencing, the volume of data has grown to such an extent that it is no longer possible to analyze it without computational methods.</a:t>
            </a:r>
          </a:p>
        </p:txBody>
      </p:sp>
      <p:grpSp>
        <p:nvGrpSpPr>
          <p:cNvPr id="4" name="Group 3">
            <a:extLst>
              <a:ext uri="{FF2B5EF4-FFF2-40B4-BE49-F238E27FC236}">
                <a16:creationId xmlns:a16="http://schemas.microsoft.com/office/drawing/2014/main" id="{0F8C9A7E-CA4D-F531-7383-B48EDB786EFE}"/>
              </a:ext>
            </a:extLst>
          </p:cNvPr>
          <p:cNvGrpSpPr/>
          <p:nvPr/>
        </p:nvGrpSpPr>
        <p:grpSpPr>
          <a:xfrm>
            <a:off x="-6537557" y="6063904"/>
            <a:ext cx="35985247" cy="598765"/>
            <a:chOff x="-6537557" y="6063904"/>
            <a:chExt cx="35985247" cy="598765"/>
          </a:xfrm>
        </p:grpSpPr>
        <p:grpSp>
          <p:nvGrpSpPr>
            <p:cNvPr id="6" name="Group 5">
              <a:extLst>
                <a:ext uri="{FF2B5EF4-FFF2-40B4-BE49-F238E27FC236}">
                  <a16:creationId xmlns:a16="http://schemas.microsoft.com/office/drawing/2014/main" id="{C90B677F-873A-8C5A-54E9-0D5FF12E0C50}"/>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1CD8AB05-56BC-F0E8-3A0B-9332BDAEBFDE}"/>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41" name="Group 40">
                <a:extLst>
                  <a:ext uri="{FF2B5EF4-FFF2-40B4-BE49-F238E27FC236}">
                    <a16:creationId xmlns:a16="http://schemas.microsoft.com/office/drawing/2014/main" id="{1D11408C-CE51-46F8-B6B8-02ADD20C882D}"/>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73C5D8FD-ACE7-AF98-11BC-3FC4D5B2C6A8}"/>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3" name="Oval 42">
                  <a:extLst>
                    <a:ext uri="{FF2B5EF4-FFF2-40B4-BE49-F238E27FC236}">
                      <a16:creationId xmlns:a16="http://schemas.microsoft.com/office/drawing/2014/main" id="{FAB5E1C8-73F9-134E-AD87-72FE364697EE}"/>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4" name="Oval 43">
                  <a:extLst>
                    <a:ext uri="{FF2B5EF4-FFF2-40B4-BE49-F238E27FC236}">
                      <a16:creationId xmlns:a16="http://schemas.microsoft.com/office/drawing/2014/main" id="{704C0DA1-27FA-9360-6FA0-94AEBDF037AF}"/>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5" name="Group 44">
                  <a:extLst>
                    <a:ext uri="{FF2B5EF4-FFF2-40B4-BE49-F238E27FC236}">
                      <a16:creationId xmlns:a16="http://schemas.microsoft.com/office/drawing/2014/main" id="{603A6043-BD41-0022-CB93-F1B7E2B5209E}"/>
                    </a:ext>
                  </a:extLst>
                </p:cNvPr>
                <p:cNvGrpSpPr/>
                <p:nvPr/>
              </p:nvGrpSpPr>
              <p:grpSpPr>
                <a:xfrm>
                  <a:off x="6381955" y="6293697"/>
                  <a:ext cx="2125575" cy="208552"/>
                  <a:chOff x="1058779" y="5189615"/>
                  <a:chExt cx="2125575" cy="208552"/>
                </a:xfrm>
              </p:grpSpPr>
              <p:sp>
                <p:nvSpPr>
                  <p:cNvPr id="99" name="Oval 98">
                    <a:extLst>
                      <a:ext uri="{FF2B5EF4-FFF2-40B4-BE49-F238E27FC236}">
                        <a16:creationId xmlns:a16="http://schemas.microsoft.com/office/drawing/2014/main" id="{FF030CCD-A4F8-E142-D88A-02CD0BA127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D03E7021-2125-5506-6735-6ADF4E93636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CCAB702E-0ACB-C07E-BA62-E5A7380DF32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14CD429F-0B90-EB69-FDD2-82A8168104C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5BAD602D-64C3-AB60-9495-2992087D9E8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AECF51F9-AC5B-3831-6D6E-79E0438241A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1FB7D4D8-E4A5-21B4-7816-3B0D02612017}"/>
                    </a:ext>
                  </a:extLst>
                </p:cNvPr>
                <p:cNvGrpSpPr/>
                <p:nvPr/>
              </p:nvGrpSpPr>
              <p:grpSpPr>
                <a:xfrm>
                  <a:off x="9372200" y="6293697"/>
                  <a:ext cx="2125575" cy="208552"/>
                  <a:chOff x="1058779" y="5189615"/>
                  <a:chExt cx="2125575" cy="208552"/>
                </a:xfrm>
              </p:grpSpPr>
              <p:sp>
                <p:nvSpPr>
                  <p:cNvPr id="93" name="Oval 92">
                    <a:extLst>
                      <a:ext uri="{FF2B5EF4-FFF2-40B4-BE49-F238E27FC236}">
                        <a16:creationId xmlns:a16="http://schemas.microsoft.com/office/drawing/2014/main" id="{1C00594E-1222-12D6-DFB3-52016B61E2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E8301733-764F-C554-0F80-AFA41E5EE76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01A93862-A2A1-9323-BC4C-7142F6BEBE1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FDC1E41F-A557-0CA4-FB8A-2ACA67D1335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BD0C7B1F-F2F5-A028-8332-DA59237AB1C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3E46FBE2-59C2-60EF-03F6-314346EEDC9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FC98581D-C92A-6C42-5EF9-F169989B661E}"/>
                    </a:ext>
                  </a:extLst>
                </p:cNvPr>
                <p:cNvGrpSpPr/>
                <p:nvPr/>
              </p:nvGrpSpPr>
              <p:grpSpPr>
                <a:xfrm>
                  <a:off x="12354031" y="6293692"/>
                  <a:ext cx="2125575" cy="208552"/>
                  <a:chOff x="1058779" y="5189615"/>
                  <a:chExt cx="2125575" cy="208552"/>
                </a:xfrm>
              </p:grpSpPr>
              <p:sp>
                <p:nvSpPr>
                  <p:cNvPr id="87" name="Oval 86">
                    <a:extLst>
                      <a:ext uri="{FF2B5EF4-FFF2-40B4-BE49-F238E27FC236}">
                        <a16:creationId xmlns:a16="http://schemas.microsoft.com/office/drawing/2014/main" id="{67FBE708-5DD6-4B57-9DFA-336782146EB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FDAA615A-0BD7-D0FC-AB2A-9D67952166A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C2E0382E-82E4-32F3-8402-C8D3D739F04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A3104221-1B73-5A4A-3CF7-2962F8DDB61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06415618-DCE6-0597-BF53-38809211B86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7EFC669C-0441-EA33-2452-844808B74B3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4ECE2832-9F76-F27D-878B-4EA667B3EA71}"/>
                    </a:ext>
                  </a:extLst>
                </p:cNvPr>
                <p:cNvGrpSpPr/>
                <p:nvPr/>
              </p:nvGrpSpPr>
              <p:grpSpPr>
                <a:xfrm>
                  <a:off x="15344278" y="6293687"/>
                  <a:ext cx="2125575" cy="208552"/>
                  <a:chOff x="1058779" y="5189615"/>
                  <a:chExt cx="2125575" cy="208552"/>
                </a:xfrm>
              </p:grpSpPr>
              <p:sp>
                <p:nvSpPr>
                  <p:cNvPr id="81" name="Oval 80">
                    <a:extLst>
                      <a:ext uri="{FF2B5EF4-FFF2-40B4-BE49-F238E27FC236}">
                        <a16:creationId xmlns:a16="http://schemas.microsoft.com/office/drawing/2014/main" id="{6061D5D5-0626-2501-9377-DD23AA98AC7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9D5906E7-446B-50E7-4895-ECFA54CE799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8A028EDA-15ED-819C-B56C-164F9DE9BAF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467562E6-5A44-906A-3EE5-E9C912873B5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64B85391-FBF8-9799-EC0B-7614141006E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BC61F28B-D6A8-E5F9-3419-0D4829731D8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428D7BE0-F06D-D2E6-D0D3-5E5804B217EA}"/>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50" name="Oval 49">
                  <a:extLst>
                    <a:ext uri="{FF2B5EF4-FFF2-40B4-BE49-F238E27FC236}">
                      <a16:creationId xmlns:a16="http://schemas.microsoft.com/office/drawing/2014/main" id="{0B6B7DA6-BAD7-57CB-3201-4AAC80792846}"/>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51" name="Oval 50">
                  <a:extLst>
                    <a:ext uri="{FF2B5EF4-FFF2-40B4-BE49-F238E27FC236}">
                      <a16:creationId xmlns:a16="http://schemas.microsoft.com/office/drawing/2014/main" id="{6C4142C3-7541-C7F5-E944-6D38DC218395}"/>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2" name="Oval 51">
                  <a:extLst>
                    <a:ext uri="{FF2B5EF4-FFF2-40B4-BE49-F238E27FC236}">
                      <a16:creationId xmlns:a16="http://schemas.microsoft.com/office/drawing/2014/main" id="{1B5199EB-DD32-5310-55F9-C7F0F784142F}"/>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3" name="Group 52">
                  <a:extLst>
                    <a:ext uri="{FF2B5EF4-FFF2-40B4-BE49-F238E27FC236}">
                      <a16:creationId xmlns:a16="http://schemas.microsoft.com/office/drawing/2014/main" id="{891C7EA2-4239-DA9E-5F2C-ED55E85721E9}"/>
                    </a:ext>
                  </a:extLst>
                </p:cNvPr>
                <p:cNvGrpSpPr/>
                <p:nvPr/>
              </p:nvGrpSpPr>
              <p:grpSpPr>
                <a:xfrm>
                  <a:off x="-5807639" y="6293697"/>
                  <a:ext cx="2125575" cy="208552"/>
                  <a:chOff x="1058779" y="5189615"/>
                  <a:chExt cx="2125575" cy="208552"/>
                </a:xfrm>
              </p:grpSpPr>
              <p:sp>
                <p:nvSpPr>
                  <p:cNvPr id="75" name="Oval 74">
                    <a:extLst>
                      <a:ext uri="{FF2B5EF4-FFF2-40B4-BE49-F238E27FC236}">
                        <a16:creationId xmlns:a16="http://schemas.microsoft.com/office/drawing/2014/main" id="{D93850FC-2D12-269E-8AA9-D375AA7A2DE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4FAB14E4-29FD-F8F1-9CA2-718AA06F73F6}"/>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37A03CCC-6264-1C54-0977-17911C46324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3197326C-8313-33C0-C575-B91961F4310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F0BF2D5E-E384-D52E-F5B4-A1DBBAD5BCF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34A58320-733A-6BA8-905E-7087355DF7B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FB2725C0-64B0-CE81-8B26-4C9681B8E46D}"/>
                    </a:ext>
                  </a:extLst>
                </p:cNvPr>
                <p:cNvGrpSpPr/>
                <p:nvPr/>
              </p:nvGrpSpPr>
              <p:grpSpPr>
                <a:xfrm>
                  <a:off x="-2817394" y="6293697"/>
                  <a:ext cx="2125575" cy="208552"/>
                  <a:chOff x="1058779" y="5189615"/>
                  <a:chExt cx="2125575" cy="208552"/>
                </a:xfrm>
              </p:grpSpPr>
              <p:sp>
                <p:nvSpPr>
                  <p:cNvPr id="69" name="Oval 68">
                    <a:extLst>
                      <a:ext uri="{FF2B5EF4-FFF2-40B4-BE49-F238E27FC236}">
                        <a16:creationId xmlns:a16="http://schemas.microsoft.com/office/drawing/2014/main" id="{EE0C5358-7295-4D33-E710-6E35242F619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8A9C6D93-C51E-175C-0B0F-E3F9B4FF5C7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F220890D-AA21-58D5-C6FA-D7B0BCAD2FB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965A986D-B88E-8D71-6E59-CC77B40A3D8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A2AF9633-C4A7-C5F3-C503-05BED0147D43}"/>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2D85A24B-5A89-8A49-A015-01666A96DA3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15877F76-45F0-DD6B-7113-620E2E867F95}"/>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EA473A8B-8840-B8D9-FB80-D493414BE0B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D204F553-4112-772E-D214-00B0AE79E33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8837D8EC-081C-C733-3675-BECBEE17AE5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1727A47D-E7C0-FE89-6F95-6AA8B468050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04F250A2-B16D-5153-2816-1E81B326F41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2B1D4ACC-42C2-BA52-79B9-080C2D24388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41E40C54-5EBF-8099-0A4E-24728E7894F0}"/>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AE4560D0-8278-E28B-2E50-C6676E8B2C0F}"/>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BD2F590A-40EF-AD88-189E-D043F6B840E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224F8977-1036-335C-2FD0-2C9F0005530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8BC59281-35A0-8A21-8266-1255A356B93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F533CE2E-9EE0-80B6-E9A4-4E5CC7DD410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D8812969-81B2-5A97-87E8-799737F3622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7" name="Group 6">
              <a:extLst>
                <a:ext uri="{FF2B5EF4-FFF2-40B4-BE49-F238E27FC236}">
                  <a16:creationId xmlns:a16="http://schemas.microsoft.com/office/drawing/2014/main" id="{59111B66-B833-ED28-D7FA-FAE5B76F6EAF}"/>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B71AD135-5308-64FA-7AE4-5BA36EB47D00}"/>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9" name="Oval 8">
                <a:extLst>
                  <a:ext uri="{FF2B5EF4-FFF2-40B4-BE49-F238E27FC236}">
                    <a16:creationId xmlns:a16="http://schemas.microsoft.com/office/drawing/2014/main" id="{8FBB2F27-294A-5C14-B508-D4560BB4C30F}"/>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0" name="Oval 9">
                <a:extLst>
                  <a:ext uri="{FF2B5EF4-FFF2-40B4-BE49-F238E27FC236}">
                    <a16:creationId xmlns:a16="http://schemas.microsoft.com/office/drawing/2014/main" id="{11B99027-72B4-AA59-EA56-209F4F46A444}"/>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 name="Oval 10">
                <a:extLst>
                  <a:ext uri="{FF2B5EF4-FFF2-40B4-BE49-F238E27FC236}">
                    <a16:creationId xmlns:a16="http://schemas.microsoft.com/office/drawing/2014/main" id="{00AF0228-2CA5-FAF0-73F4-C2DE9A70AE30}"/>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2" name="Group 11">
                <a:extLst>
                  <a:ext uri="{FF2B5EF4-FFF2-40B4-BE49-F238E27FC236}">
                    <a16:creationId xmlns:a16="http://schemas.microsoft.com/office/drawing/2014/main" id="{63A53D0C-7558-57AA-3579-E037187D5C33}"/>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732E643F-9C77-7C47-5576-0C58303ECAF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110FEE5B-D6FC-E22D-0EBD-8DC366C5669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CE3468D6-8114-73E4-5D87-B8965C8197E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98F571A1-AD5B-0A50-52F8-A7452EDD8D3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6DA8084A-5E01-0FA2-6F4C-DD5081881E68}"/>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26891A76-1727-3E45-0E6B-A8B1E4E7EA2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FD049847-3F04-C6A5-9C77-DCF4C5473594}"/>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2554DFB0-D5F6-DA36-530B-8DAD3A5694B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25F3DAC1-47E3-B02D-4614-C9EFF67E2D8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07741CDD-F619-2CC3-290D-903FD0F12D2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841A1050-81E4-1998-5DFE-98AF5073AD9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4DDE4895-FAAB-4806-6D5E-E21A2BF65DC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5E5170CC-8860-0068-E3DE-A4CCDA61FA0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DCCE150C-8A08-B235-5E88-06401EBDFC7A}"/>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90446AED-5D92-8608-EEEA-01C4E8A312D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BA43D7AC-9B97-F74A-FAD6-F8C5147C679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A10D895D-3080-223D-618D-3AB2392E058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F8231488-507D-D8C1-F5F7-AF1DD519C84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9FF0C6CB-6893-E2DE-1E5D-84B48E0AAA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71244E3F-013F-20B7-2A8E-CB0AABCC611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6227CE2E-05D3-8CD2-3770-C3DC04C94732}"/>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734B105B-C29A-AD07-D235-AFE6709277BB}"/>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0CD43E5F-D792-9E8C-B6A6-C75CD725CC9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B3E8883E-B6FB-4F11-07FE-29EC6C80422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60C3AC84-6922-C66A-AE19-62104DA2FE5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9B82303B-F1E8-CA07-76E1-125E7E6812C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6315FA47-05DF-5E2B-8E06-A93D2E28D3C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5" name="Picture 104">
            <a:extLst>
              <a:ext uri="{FF2B5EF4-FFF2-40B4-BE49-F238E27FC236}">
                <a16:creationId xmlns:a16="http://schemas.microsoft.com/office/drawing/2014/main" id="{3E23A18C-C009-AB86-A87D-51BD68FDE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412748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2.22222E-6 L -0.24622 -0.0007 " pathEditMode="relative" rAng="0" ptsTypes="AA">
                                      <p:cBhvr>
                                        <p:cTn id="6" dur="2000" fill="hold"/>
                                        <p:tgtEl>
                                          <p:spTgt spid="4"/>
                                        </p:tgtEl>
                                        <p:attrNameLst>
                                          <p:attrName>ppt_x</p:attrName>
                                          <p:attrName>ppt_y</p:attrName>
                                        </p:attrNameLst>
                                      </p:cBhvr>
                                      <p:rCtr x="-1231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0E7D5-7FAF-C209-EE0A-69DFC213387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5D4EB64-1AA1-C144-486F-1CC6700D8C65}"/>
              </a:ext>
            </a:extLst>
          </p:cNvPr>
          <p:cNvSpPr txBox="1"/>
          <p:nvPr/>
        </p:nvSpPr>
        <p:spPr>
          <a:xfrm>
            <a:off x="285050" y="234657"/>
            <a:ext cx="11388436" cy="6372898"/>
          </a:xfrm>
          <a:prstGeom prst="rect">
            <a:avLst/>
          </a:prstGeom>
          <a:noFill/>
        </p:spPr>
        <p:txBody>
          <a:bodyPr wrap="square">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Results</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For the PREDICT dataset, the model achieved AUC = 0.9182 with a 5-fold CV.</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For the CDataset dataset, AUC = 0.9417 is reported.</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Compared to the previous best competing model (on the same dataset) — PSGCN — GCNGAT has an AUC increase of about 1.58%.</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Extracting a subgraph for each drug-disease pair (instead of using a global graph) allows the model to consider a different context for each pair, which is a significant improvement in performance.</a:t>
            </a:r>
          </a:p>
          <a:p>
            <a:pPr>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Combining GCN and GAT allows both global/structural features and local/neighborhood interactions to be learned accurately.</a:t>
            </a:r>
          </a:p>
          <a:p>
            <a:pPr>
              <a:lnSpc>
                <a:spcPct val="150000"/>
              </a:lnSpc>
            </a:pP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09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7773E-0A20-E83B-F930-E00CDE578060}"/>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9141016-EA43-D716-A876-35C02E640754}"/>
              </a:ext>
            </a:extLst>
          </p:cNvPr>
          <p:cNvSpPr txBox="1"/>
          <p:nvPr/>
        </p:nvSpPr>
        <p:spPr>
          <a:xfrm>
            <a:off x="1450692" y="2007978"/>
            <a:ext cx="8729506" cy="1669944"/>
          </a:xfrm>
          <a:prstGeom prst="rect">
            <a:avLst/>
          </a:prstGeom>
          <a:noFill/>
        </p:spPr>
        <p:txBody>
          <a:bodyPr wrap="square">
            <a:spAutoFit/>
          </a:bodyPr>
          <a:lstStyle/>
          <a:p>
            <a:pPr algn="ctr">
              <a:lnSpc>
                <a:spcPct val="150000"/>
              </a:lnSpc>
              <a:buNone/>
            </a:pPr>
            <a:r>
              <a:rPr lang="en-US" sz="2400" b="1" dirty="0">
                <a:solidFill>
                  <a:schemeClr val="bg1"/>
                </a:solidFill>
                <a:latin typeface="Times New Roman" panose="02020603050405020304" pitchFamily="18" charset="0"/>
                <a:cs typeface="Times New Roman" panose="02020603050405020304" pitchFamily="18" charset="0"/>
              </a:rPr>
              <a:t>Limitations</a:t>
            </a:r>
          </a:p>
          <a:p>
            <a:pPr marL="285750" indent="-285750">
              <a:lnSpc>
                <a:spcPct val="20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The model is dependent on the quality of input data and datasets.</a:t>
            </a:r>
          </a:p>
          <a:p>
            <a:pPr marL="285750" indent="-285750">
              <a:lnSpc>
                <a:spcPct val="20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Any errors or biases in the data can directly affect prediction reliability and accuracy</a:t>
            </a:r>
          </a:p>
        </p:txBody>
      </p:sp>
    </p:spTree>
    <p:extLst>
      <p:ext uri="{BB962C8B-B14F-4D97-AF65-F5344CB8AC3E}">
        <p14:creationId xmlns:p14="http://schemas.microsoft.com/office/powerpoint/2010/main" val="1284179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64D4E-5E34-3C2E-0557-02BF73585DD5}"/>
              </a:ext>
            </a:extLst>
          </p:cNvPr>
          <p:cNvPicPr>
            <a:picLocks noChangeAspect="1"/>
          </p:cNvPicPr>
          <p:nvPr/>
        </p:nvPicPr>
        <p:blipFill>
          <a:blip r:embed="rId3"/>
          <a:stretch>
            <a:fillRect/>
          </a:stretch>
        </p:blipFill>
        <p:spPr>
          <a:xfrm>
            <a:off x="0" y="0"/>
            <a:ext cx="12192000" cy="6343805"/>
          </a:xfrm>
          <a:prstGeom prst="rect">
            <a:avLst/>
          </a:prstGeom>
        </p:spPr>
      </p:pic>
      <p:sp>
        <p:nvSpPr>
          <p:cNvPr id="2" name="Arrow: Right 1">
            <a:extLst>
              <a:ext uri="{FF2B5EF4-FFF2-40B4-BE49-F238E27FC236}">
                <a16:creationId xmlns:a16="http://schemas.microsoft.com/office/drawing/2014/main" id="{031589E6-1707-EDEC-5F0A-45DFAC5FCAD5}"/>
              </a:ext>
            </a:extLst>
          </p:cNvPr>
          <p:cNvSpPr/>
          <p:nvPr/>
        </p:nvSpPr>
        <p:spPr>
          <a:xfrm>
            <a:off x="430924" y="5979435"/>
            <a:ext cx="798786" cy="4624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333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8FA6BA-141A-AB56-A83C-E6FE03664A27}"/>
              </a:ext>
            </a:extLst>
          </p:cNvPr>
          <p:cNvPicPr>
            <a:picLocks noChangeAspect="1"/>
          </p:cNvPicPr>
          <p:nvPr/>
        </p:nvPicPr>
        <p:blipFill>
          <a:blip r:embed="rId2"/>
          <a:stretch>
            <a:fillRect/>
          </a:stretch>
        </p:blipFill>
        <p:spPr>
          <a:xfrm>
            <a:off x="0" y="8448"/>
            <a:ext cx="12192000" cy="6858000"/>
          </a:xfrm>
          <a:prstGeom prst="rect">
            <a:avLst/>
          </a:prstGeom>
        </p:spPr>
      </p:pic>
      <p:sp>
        <p:nvSpPr>
          <p:cNvPr id="4" name="TextBox 3">
            <a:extLst>
              <a:ext uri="{FF2B5EF4-FFF2-40B4-BE49-F238E27FC236}">
                <a16:creationId xmlns:a16="http://schemas.microsoft.com/office/drawing/2014/main" id="{ED2A213D-BF87-D98A-25C4-676965E79729}"/>
              </a:ext>
            </a:extLst>
          </p:cNvPr>
          <p:cNvSpPr txBox="1"/>
          <p:nvPr/>
        </p:nvSpPr>
        <p:spPr>
          <a:xfrm>
            <a:off x="1007347" y="722203"/>
            <a:ext cx="8729506" cy="5259388"/>
          </a:xfrm>
          <a:prstGeom prst="rect">
            <a:avLst/>
          </a:prstGeom>
          <a:noFill/>
        </p:spPr>
        <p:txBody>
          <a:bodyPr wrap="square">
            <a:spAutoFit/>
          </a:bodyPr>
          <a:lstStyle/>
          <a:p>
            <a:pPr>
              <a:lnSpc>
                <a:spcPct val="150000"/>
              </a:lnSpc>
            </a:pPr>
            <a:r>
              <a:rPr lang="en-US" sz="2800" b="1" dirty="0">
                <a:solidFill>
                  <a:schemeClr val="bg1"/>
                </a:solidFill>
                <a:latin typeface="Times New Roman" panose="02020603050405020304" pitchFamily="18" charset="0"/>
                <a:cs typeface="Times New Roman" panose="02020603050405020304" pitchFamily="18" charset="0"/>
              </a:rPr>
              <a:t>Input data</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1. In vitro data</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 A set of 40 bacterial strains that were tested for their growth in the presence of different drugs.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 For each drug-bacteria pair, the result of growth inhibition or no effect was recorded (classified as “0 = no effect” or “1 = growth inhibition”).</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2. Drug properties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For each drug, properties were extracted from its chemical structure (formula, SMILES, and physicochemical properties). These are the inputs to the learning model.</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3. Bacterial properties</a:t>
            </a:r>
          </a:p>
          <a:p>
            <a:pPr>
              <a:lnSpc>
                <a:spcPct val="150000"/>
              </a:lnSpc>
            </a:pPr>
            <a:r>
              <a:rPr lang="en-US" dirty="0">
                <a:solidFill>
                  <a:schemeClr val="bg1"/>
                </a:solidFill>
                <a:latin typeface="Times New Roman" panose="02020603050405020304" pitchFamily="18" charset="0"/>
                <a:cs typeface="Times New Roman" panose="02020603050405020304" pitchFamily="18" charset="0"/>
              </a:rPr>
              <a:t>For each bacterial species, data from genes and biochemical pathways were extracted that represent the metabolic and structural capabilities of that bacterium (genomic information).</a:t>
            </a:r>
          </a:p>
        </p:txBody>
      </p:sp>
    </p:spTree>
    <p:extLst>
      <p:ext uri="{BB962C8B-B14F-4D97-AF65-F5344CB8AC3E}">
        <p14:creationId xmlns:p14="http://schemas.microsoft.com/office/powerpoint/2010/main" val="721889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4BEB6B-8FDA-6718-75F0-3DDF15FAAFF6}"/>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0CF2906-46AC-0354-28F4-31BA5CB61C3B}"/>
              </a:ext>
            </a:extLst>
          </p:cNvPr>
          <p:cNvSpPr txBox="1"/>
          <p:nvPr/>
        </p:nvSpPr>
        <p:spPr>
          <a:xfrm>
            <a:off x="640920" y="862767"/>
            <a:ext cx="10575071" cy="4007315"/>
          </a:xfrm>
          <a:prstGeom prst="rect">
            <a:avLst/>
          </a:prstGeom>
          <a:noFill/>
        </p:spPr>
        <p:txBody>
          <a:bodyPr wrap="square">
            <a:spAutoFit/>
          </a:bodyPr>
          <a:lstStyle/>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Public Databases for Feature Extraction</a:t>
            </a:r>
            <a:endParaRPr lang="fa-IR" sz="20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endParaRPr lang="en-US"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Drug</a:t>
            </a:r>
            <a:r>
              <a:rPr lang="fa-IR" sz="2000" b="1" dirty="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Bank:</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Contains information on approximately 2,585 clinically approved small-molecule drugs along with their chemical properties.</a:t>
            </a: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Genomic Databases – KEGG / IMG GOLD / NCBI:</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Genomic data were used to describe microbial species, particularly KEGG pathways, which indicate their biochemical capabilities.</a:t>
            </a: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Metagenomics Data:</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Sequencing data from healthy populations representing 409 diverse gut microbial species.</a:t>
            </a:r>
          </a:p>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SIDER:</a:t>
            </a:r>
            <a:r>
              <a:rPr lang="en-US" sz="2000"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Provides information on drug side effects</a:t>
            </a:r>
          </a:p>
        </p:txBody>
      </p:sp>
    </p:spTree>
    <p:extLst>
      <p:ext uri="{BB962C8B-B14F-4D97-AF65-F5344CB8AC3E}">
        <p14:creationId xmlns:p14="http://schemas.microsoft.com/office/powerpoint/2010/main" val="4132893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D254B-FF84-6618-AF9B-A306F124651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BF0690-FFEC-7091-522D-5468DC9DBD9B}"/>
              </a:ext>
            </a:extLst>
          </p:cNvPr>
          <p:cNvSpPr txBox="1"/>
          <p:nvPr/>
        </p:nvSpPr>
        <p:spPr>
          <a:xfrm>
            <a:off x="333329" y="0"/>
            <a:ext cx="4238672" cy="5536387"/>
          </a:xfrm>
          <a:prstGeom prst="rect">
            <a:avLst/>
          </a:prstGeom>
          <a:noFill/>
        </p:spPr>
        <p:txBody>
          <a:bodyPr wrap="square">
            <a:spAutoFit/>
          </a:bodyPr>
          <a:lstStyle/>
          <a:p>
            <a:pPr algn="ctr">
              <a:lnSpc>
                <a:spcPct val="150000"/>
              </a:lnSpc>
            </a:pPr>
            <a:r>
              <a:rPr lang="en-US" sz="2000" b="1" dirty="0">
                <a:solidFill>
                  <a:schemeClr val="bg1"/>
                </a:solidFill>
                <a:latin typeface="Times New Roman" panose="02020603050405020304" pitchFamily="18" charset="0"/>
                <a:cs typeface="Times New Roman" panose="02020603050405020304" pitchFamily="18" charset="0"/>
              </a:rPr>
              <a:t>Methodology</a:t>
            </a:r>
          </a:p>
          <a:p>
            <a:pPr algn="ctr">
              <a:lnSpc>
                <a:spcPct val="150000"/>
              </a:lnSpc>
            </a:pPr>
            <a:endParaRPr lang="en-US" sz="20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bg1"/>
                </a:solidFill>
                <a:latin typeface="Times New Roman" panose="02020603050405020304" pitchFamily="18" charset="0"/>
                <a:cs typeface="Times New Roman" panose="02020603050405020304" pitchFamily="18" charset="0"/>
              </a:rPr>
              <a:t>The study extracts in vitro experimental data, chemical features of drugs, and genomic–metabolic features of microbes, and integrates them into a Random Forest model to predict drug–microbe interactions as a binary classification problem.</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The model’s generalizability to new drugs and microbes is evaluated through realistic assessment scenarios, and finally, the model is applied to large-scale prediction of drug effects across diverse microbial species.</a:t>
            </a:r>
          </a:p>
        </p:txBody>
      </p:sp>
      <p:pic>
        <p:nvPicPr>
          <p:cNvPr id="11" name="Picture 10">
            <a:extLst>
              <a:ext uri="{FF2B5EF4-FFF2-40B4-BE49-F238E27FC236}">
                <a16:creationId xmlns:a16="http://schemas.microsoft.com/office/drawing/2014/main" id="{609AD1C3-0CDB-8323-133D-6904E32B1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67" y="316149"/>
            <a:ext cx="5898204" cy="6225702"/>
          </a:xfrm>
          <a:prstGeom prst="rect">
            <a:avLst/>
          </a:prstGeom>
        </p:spPr>
      </p:pic>
    </p:spTree>
    <p:extLst>
      <p:ext uri="{BB962C8B-B14F-4D97-AF65-F5344CB8AC3E}">
        <p14:creationId xmlns:p14="http://schemas.microsoft.com/office/powerpoint/2010/main" val="4179932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4A3788-DE4D-60FA-37FC-999CEB27FD6B}"/>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6974D81-041C-82F1-5A71-4D1BCB3B580C}"/>
              </a:ext>
            </a:extLst>
          </p:cNvPr>
          <p:cNvPicPr>
            <a:picLocks noChangeAspect="1"/>
          </p:cNvPicPr>
          <p:nvPr/>
        </p:nvPicPr>
        <p:blipFill>
          <a:blip r:embed="rId3"/>
          <a:stretch>
            <a:fillRect/>
          </a:stretch>
        </p:blipFill>
        <p:spPr>
          <a:xfrm>
            <a:off x="3118973" y="0"/>
            <a:ext cx="5778955" cy="6858000"/>
          </a:xfrm>
          <a:prstGeom prst="rect">
            <a:avLst/>
          </a:prstGeom>
        </p:spPr>
      </p:pic>
    </p:spTree>
    <p:extLst>
      <p:ext uri="{BB962C8B-B14F-4D97-AF65-F5344CB8AC3E}">
        <p14:creationId xmlns:p14="http://schemas.microsoft.com/office/powerpoint/2010/main" val="3991905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91E22-DCE8-8E2D-3858-F3E00839D6F7}"/>
              </a:ext>
            </a:extLst>
          </p:cNvPr>
          <p:cNvPicPr>
            <a:picLocks noChangeAspect="1"/>
          </p:cNvPicPr>
          <p:nvPr/>
        </p:nvPicPr>
        <p:blipFill>
          <a:blip r:embed="rId3"/>
          <a:stretch>
            <a:fillRect/>
          </a:stretch>
        </p:blipFill>
        <p:spPr>
          <a:xfrm>
            <a:off x="0" y="40640"/>
            <a:ext cx="12192000" cy="6858000"/>
          </a:xfrm>
          <a:prstGeom prst="rect">
            <a:avLst/>
          </a:prstGeom>
        </p:spPr>
      </p:pic>
      <p:sp>
        <p:nvSpPr>
          <p:cNvPr id="6" name="TextBox 5">
            <a:extLst>
              <a:ext uri="{FF2B5EF4-FFF2-40B4-BE49-F238E27FC236}">
                <a16:creationId xmlns:a16="http://schemas.microsoft.com/office/drawing/2014/main" id="{57100534-1D00-BFD5-5587-7C11B4452EE7}"/>
              </a:ext>
            </a:extLst>
          </p:cNvPr>
          <p:cNvSpPr txBox="1"/>
          <p:nvPr/>
        </p:nvSpPr>
        <p:spPr>
          <a:xfrm>
            <a:off x="214008" y="0"/>
            <a:ext cx="11439728" cy="4059060"/>
          </a:xfrm>
          <a:prstGeom prst="rect">
            <a:avLst/>
          </a:prstGeom>
          <a:noFill/>
        </p:spPr>
        <p:txBody>
          <a:bodyPr wrap="square">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Validation Results</a:t>
            </a:r>
            <a:endParaRPr lang="fa-IR" sz="24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Model performance was measured using ROC AUC and PR AUC. Additional analyses included the impact of chemical similarity between drugs and phylogenetic distance among microbes, as well as the effect of removing an entire phylogenetic branch.</a:t>
            </a:r>
            <a:endParaRPr lang="fa-IR" dirty="0">
              <a:solidFill>
                <a:schemeClr val="bg1"/>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The model achieved high overall performance: ROC AUC ≈ 0.97, PR AUC ≈ 0.9.</a:t>
            </a:r>
          </a:p>
          <a:p>
            <a:pPr marL="285750" indent="-285750" algn="just">
              <a:lnSpc>
                <a:spcPct val="150000"/>
              </a:lnSpc>
              <a:buFont typeface="Wingdings" panose="05000000000000000000" pitchFamily="2" charset="2"/>
              <a:buChar char="Ø"/>
            </a:pPr>
            <a:r>
              <a:rPr lang="en-US" dirty="0">
                <a:solidFill>
                  <a:schemeClr val="bg1"/>
                </a:solidFill>
                <a:latin typeface="Times New Roman" panose="02020603050405020304" pitchFamily="18" charset="0"/>
                <a:cs typeface="Times New Roman" panose="02020603050405020304" pitchFamily="18" charset="0"/>
              </a:rPr>
              <a:t>Best performance was observed for new interactions, while performance decreased for completely new drugs and phylogenetically distant microbes.</a:t>
            </a:r>
          </a:p>
        </p:txBody>
      </p:sp>
    </p:spTree>
    <p:extLst>
      <p:ext uri="{BB962C8B-B14F-4D97-AF65-F5344CB8AC3E}">
        <p14:creationId xmlns:p14="http://schemas.microsoft.com/office/powerpoint/2010/main" val="667807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57651-558C-0D55-0300-25BC3366025C}"/>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CB4D318-DC8A-07B2-8924-29D3441C1303}"/>
              </a:ext>
            </a:extLst>
          </p:cNvPr>
          <p:cNvSpPr txBox="1"/>
          <p:nvPr/>
        </p:nvSpPr>
        <p:spPr>
          <a:xfrm>
            <a:off x="771323" y="521125"/>
            <a:ext cx="10649354" cy="3368679"/>
          </a:xfrm>
          <a:prstGeom prst="rect">
            <a:avLst/>
          </a:prstGeom>
          <a:noFill/>
        </p:spPr>
        <p:txBody>
          <a:bodyPr wrap="square">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Limitations</a:t>
            </a:r>
          </a:p>
          <a:p>
            <a:pPr algn="ctr">
              <a:lnSpc>
                <a:spcPct val="150000"/>
              </a:lnSpc>
            </a:pPr>
            <a:endParaRPr lang="en-US" sz="24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endParaRPr lang="en-US" b="1" dirty="0">
              <a:solidFill>
                <a:schemeClr val="bg1"/>
              </a:solidFill>
              <a:latin typeface="Times New Roman" panose="02020603050405020304" pitchFamily="18" charset="0"/>
              <a:cs typeface="Times New Roman" panose="02020603050405020304" pitchFamily="18" charset="0"/>
            </a:endParaRPr>
          </a:p>
          <a:p>
            <a:pPr marL="342900" indent="-342900">
              <a:lnSpc>
                <a:spcPct val="200000"/>
              </a:lnSpc>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Actual Site of Drug Action</a:t>
            </a:r>
            <a:endParaRPr lang="fa-IR" sz="2000" b="1" dirty="0">
              <a:solidFill>
                <a:schemeClr val="bg1"/>
              </a:solidFill>
              <a:latin typeface="Times New Roman" panose="02020603050405020304" pitchFamily="18" charset="0"/>
              <a:cs typeface="Times New Roman" panose="02020603050405020304" pitchFamily="18" charset="0"/>
            </a:endParaRPr>
          </a:p>
          <a:p>
            <a:pPr>
              <a:lnSpc>
                <a:spcPct val="200000"/>
              </a:lnSpc>
            </a:pPr>
            <a:endParaRPr lang="en-US" sz="2000" b="1" dirty="0">
              <a:solidFill>
                <a:schemeClr val="bg1"/>
              </a:solidFill>
              <a:latin typeface="Times New Roman" panose="02020603050405020304" pitchFamily="18" charset="0"/>
              <a:cs typeface="Times New Roman" panose="02020603050405020304" pitchFamily="18" charset="0"/>
            </a:endParaRPr>
          </a:p>
          <a:p>
            <a:pPr marL="342900" indent="-342900">
              <a:lnSpc>
                <a:spcPct val="200000"/>
              </a:lnSpc>
              <a:buFont typeface="Wingdings" panose="05000000000000000000" pitchFamily="2" charset="2"/>
              <a:buChar char="v"/>
            </a:pPr>
            <a:r>
              <a:rPr lang="en-US" sz="2000" b="1" dirty="0">
                <a:solidFill>
                  <a:schemeClr val="bg1"/>
                </a:solidFill>
                <a:latin typeface="Times New Roman" panose="02020603050405020304" pitchFamily="18" charset="0"/>
                <a:cs typeface="Times New Roman" panose="02020603050405020304" pitchFamily="18" charset="0"/>
              </a:rPr>
              <a:t>Intra-Species (Strain) Diversity</a:t>
            </a:r>
          </a:p>
        </p:txBody>
      </p:sp>
    </p:spTree>
    <p:extLst>
      <p:ext uri="{BB962C8B-B14F-4D97-AF65-F5344CB8AC3E}">
        <p14:creationId xmlns:p14="http://schemas.microsoft.com/office/powerpoint/2010/main" val="267985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57A34-58F5-7A7A-FA61-E84861C050BE}"/>
              </a:ext>
            </a:extLst>
          </p:cNvPr>
          <p:cNvSpPr txBox="1"/>
          <p:nvPr/>
        </p:nvSpPr>
        <p:spPr>
          <a:xfrm>
            <a:off x="84083" y="2127274"/>
            <a:ext cx="12192000" cy="4329390"/>
          </a:xfrm>
          <a:prstGeom prst="rect">
            <a:avLst/>
          </a:prstGeom>
          <a:noFill/>
        </p:spPr>
        <p:txBody>
          <a:bodyPr wrap="square">
            <a:spAutoFit/>
          </a:bodyPr>
          <a:lstStyle/>
          <a:p>
            <a:pPr marL="228600" indent="-228600" algn="just">
              <a:spcBef>
                <a:spcPts val="800"/>
              </a:spcBef>
              <a:spcAft>
                <a:spcPts val="400"/>
              </a:spcAft>
              <a:buAutoNum type="arabicPeriod"/>
            </a:pP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Waqas, A., Tripathi, A., et al. (2024). </a:t>
            </a: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Multimodal Data Integration for Oncology in the Era of Deep Neural Networks.</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Frontiers in Artificial </a:t>
            </a:r>
            <a:r>
              <a:rPr lang="en-US" sz="1200" b="1" i="1" kern="100" dirty="0" err="1">
                <a:effectLst/>
                <a:latin typeface="Times New Roman" panose="02020603050405020304" pitchFamily="18" charset="0"/>
                <a:ea typeface="Aptos" panose="020B0004020202020204" pitchFamily="34" charset="0"/>
                <a:cs typeface="Times New Roman" panose="02020603050405020304" pitchFamily="18" charset="0"/>
              </a:rPr>
              <a:t>Intelligence.</a:t>
            </a:r>
            <a:r>
              <a:rPr lang="en-US" sz="1200" b="1" kern="100" dirty="0" err="1">
                <a:effectLst/>
                <a:latin typeface="Times New Roman" panose="02020603050405020304" pitchFamily="18" charset="0"/>
                <a:ea typeface="Aptos" panose="020B0004020202020204" pitchFamily="34" charset="0"/>
                <a:cs typeface="Times New Roman" panose="02020603050405020304" pitchFamily="18" charset="0"/>
              </a:rPr>
              <a:t>Anjum</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A., &amp; Subhani, M. M. (2019).</a:t>
            </a:r>
          </a:p>
          <a:p>
            <a:pPr marL="228600" indent="-228600" algn="just">
              <a:spcBef>
                <a:spcPts val="800"/>
              </a:spcBef>
              <a:spcAft>
                <a:spcPts val="400"/>
              </a:spcAft>
              <a:buAutoNum type="arabicPeriod"/>
            </a:pP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Multiclass Disease Predictions Based on Integrated Clinical and Genomics Datasets.</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­IARIA Conference Paper.</a:t>
            </a:r>
          </a:p>
          <a:p>
            <a:pPr marL="228600" indent="-228600" algn="just">
              <a:spcBef>
                <a:spcPts val="800"/>
              </a:spcBef>
              <a:spcAft>
                <a:spcPts val="400"/>
              </a:spcAft>
              <a:buAutoNum type="arabicPeriod"/>
            </a:pPr>
            <a:r>
              <a:rPr lang="en-US" sz="1200" b="1" dirty="0" err="1">
                <a:latin typeface="Times New Roman" panose="02020603050405020304" pitchFamily="18" charset="0"/>
                <a:cs typeface="Times New Roman" panose="02020603050405020304" pitchFamily="18" charset="0"/>
              </a:rPr>
              <a:t>Dukovski</a:t>
            </a:r>
            <a:r>
              <a:rPr lang="en-US" sz="1200" b="1" dirty="0">
                <a:latin typeface="Times New Roman" panose="02020603050405020304" pitchFamily="18" charset="0"/>
                <a:cs typeface="Times New Roman" panose="02020603050405020304" pitchFamily="18" charset="0"/>
              </a:rPr>
              <a:t>, et al. “A metabolic modeling platform for the computation of microbial ecosystems in time and space (COMETS).” </a:t>
            </a:r>
            <a:r>
              <a:rPr lang="en-US" sz="1200" b="1" i="1" dirty="0">
                <a:latin typeface="Times New Roman" panose="02020603050405020304" pitchFamily="18" charset="0"/>
                <a:cs typeface="Times New Roman" panose="02020603050405020304" pitchFamily="18" charset="0"/>
              </a:rPr>
              <a:t>Nature Protocols</a:t>
            </a:r>
            <a:r>
              <a:rPr lang="en-US" sz="1200" b="1" dirty="0">
                <a:latin typeface="Times New Roman" panose="02020603050405020304" pitchFamily="18" charset="0"/>
                <a:cs typeface="Times New Roman" panose="02020603050405020304" pitchFamily="18" charset="0"/>
              </a:rPr>
              <a:t>, 2021.</a:t>
            </a:r>
          </a:p>
          <a:p>
            <a:pPr marL="228600" indent="-228600" algn="just">
              <a:spcBef>
                <a:spcPts val="800"/>
              </a:spcBef>
              <a:spcAft>
                <a:spcPts val="400"/>
              </a:spcAft>
              <a:buAutoNum type="arabicPeriod"/>
            </a:pPr>
            <a:r>
              <a:rPr lang="en-US" sz="1200" b="1" dirty="0">
                <a:latin typeface="Times New Roman" panose="02020603050405020304" pitchFamily="18" charset="0"/>
                <a:cs typeface="Times New Roman" panose="02020603050405020304" pitchFamily="18" charset="0"/>
              </a:rPr>
              <a:t>Mendes, P., Hoops, S., Sahle, S., Gauges, R., Dada, J., &amp; Kummer, U. “Computational modeling of biochemical networks using COPASI.” </a:t>
            </a:r>
            <a:r>
              <a:rPr lang="en-US" sz="1200" b="1" i="1" dirty="0">
                <a:latin typeface="Times New Roman" panose="02020603050405020304" pitchFamily="18" charset="0"/>
                <a:cs typeface="Times New Roman" panose="02020603050405020304" pitchFamily="18" charset="0"/>
              </a:rPr>
              <a:t>Methods in Molecular Biology</a:t>
            </a:r>
            <a:r>
              <a:rPr lang="en-US" sz="1200" b="1" dirty="0">
                <a:latin typeface="Times New Roman" panose="02020603050405020304" pitchFamily="18" charset="0"/>
                <a:cs typeface="Times New Roman" panose="02020603050405020304" pitchFamily="18" charset="0"/>
              </a:rPr>
              <a:t>, 2009.</a:t>
            </a:r>
          </a:p>
          <a:p>
            <a:pPr marL="228600" indent="-228600" algn="just">
              <a:spcBef>
                <a:spcPts val="800"/>
              </a:spcBef>
              <a:spcAft>
                <a:spcPts val="400"/>
              </a:spcAft>
              <a:buAutoNum type="arabicPeriod"/>
            </a:pPr>
            <a:r>
              <a:rPr lang="en-US" sz="1200" b="1" dirty="0">
                <a:latin typeface="Times New Roman" panose="02020603050405020304" pitchFamily="18" charset="0"/>
                <a:cs typeface="Times New Roman" panose="02020603050405020304" pitchFamily="18" charset="0"/>
              </a:rPr>
              <a:t>Jung, S. “Advances in functional analysis of the microbiome.” </a:t>
            </a:r>
            <a:r>
              <a:rPr lang="en-US" sz="1200" b="1" i="1" dirty="0">
                <a:latin typeface="Times New Roman" panose="02020603050405020304" pitchFamily="18" charset="0"/>
                <a:cs typeface="Times New Roman" panose="02020603050405020304" pitchFamily="18" charset="0"/>
              </a:rPr>
              <a:t>Journal of Microbiology</a:t>
            </a:r>
            <a:r>
              <a:rPr lang="en-US" sz="1200" b="1" dirty="0">
                <a:latin typeface="Times New Roman" panose="02020603050405020304" pitchFamily="18" charset="0"/>
                <a:cs typeface="Times New Roman" panose="02020603050405020304" pitchFamily="18" charset="0"/>
              </a:rPr>
              <a:t>, 2025.</a:t>
            </a:r>
          </a:p>
          <a:p>
            <a:pPr marL="228600" indent="-228600" algn="just">
              <a:spcBef>
                <a:spcPts val="800"/>
              </a:spcBef>
              <a:spcAft>
                <a:spcPts val="400"/>
              </a:spcAft>
              <a:buAutoNum type="arabicPeriod"/>
            </a:pPr>
            <a:r>
              <a:rPr lang="en-US" sz="1200" b="1" dirty="0" err="1">
                <a:latin typeface="Times New Roman" panose="02020603050405020304" pitchFamily="18" charset="0"/>
                <a:cs typeface="Times New Roman" panose="02020603050405020304" pitchFamily="18" charset="0"/>
              </a:rPr>
              <a:t>Hunik</a:t>
            </a:r>
            <a:r>
              <a:rPr lang="en-US" sz="1200" b="1" dirty="0">
                <a:latin typeface="Times New Roman" panose="02020603050405020304" pitchFamily="18" charset="0"/>
                <a:cs typeface="Times New Roman" panose="02020603050405020304" pitchFamily="18" charset="0"/>
              </a:rPr>
              <a:t>, R.,. “Diagnostic Prediction Models for Primary Care, Based on AI and Electronic Health Records: Systematic Review.” </a:t>
            </a:r>
            <a:r>
              <a:rPr lang="en-US" sz="1200" b="1" i="1" dirty="0">
                <a:latin typeface="Times New Roman" panose="02020603050405020304" pitchFamily="18" charset="0"/>
                <a:cs typeface="Times New Roman" panose="02020603050405020304" pitchFamily="18" charset="0"/>
              </a:rPr>
              <a:t>JMIR Medical Informatics</a:t>
            </a:r>
            <a:r>
              <a:rPr lang="en-US" sz="1200" b="1" dirty="0">
                <a:latin typeface="Times New Roman" panose="02020603050405020304" pitchFamily="18" charset="0"/>
                <a:cs typeface="Times New Roman" panose="02020603050405020304" pitchFamily="18" charset="0"/>
              </a:rPr>
              <a:t>, 2025.</a:t>
            </a:r>
          </a:p>
          <a:p>
            <a:pPr marL="228600" indent="-228600" algn="just">
              <a:spcBef>
                <a:spcPts val="800"/>
              </a:spcBef>
              <a:spcAft>
                <a:spcPts val="400"/>
              </a:spcAft>
              <a:buAutoNum type="arabicPeriod"/>
            </a:pPr>
            <a:r>
              <a:rPr lang="en-US" sz="1400" b="1" dirty="0">
                <a:latin typeface="Times New Roman" panose="02020603050405020304" pitchFamily="18" charset="0"/>
                <a:cs typeface="Times New Roman" panose="02020603050405020304" pitchFamily="18" charset="0"/>
              </a:rPr>
              <a:t>Wang, T., Zhang, X., Wang, Y., &amp; Peng, J. (2025). </a:t>
            </a:r>
            <a:r>
              <a:rPr lang="en-US" sz="1400" b="1" i="1" dirty="0">
                <a:latin typeface="Times New Roman" panose="02020603050405020304" pitchFamily="18" charset="0"/>
                <a:cs typeface="Times New Roman" panose="02020603050405020304" pitchFamily="18" charset="0"/>
              </a:rPr>
              <a:t>Recent Progress and Challenges of Artificial Intelligence in Bioinformatics and New Medicine</a:t>
            </a:r>
            <a:r>
              <a:rPr lang="en-US" sz="1400" b="1" dirty="0">
                <a:latin typeface="Times New Roman" panose="02020603050405020304" pitchFamily="18" charset="0"/>
                <a:cs typeface="Times New Roman" panose="02020603050405020304" pitchFamily="18" charset="0"/>
              </a:rPr>
              <a:t>. </a:t>
            </a:r>
            <a:r>
              <a:rPr lang="en-US" sz="1400" b="1" i="1" dirty="0">
                <a:latin typeface="Times New Roman" panose="02020603050405020304" pitchFamily="18" charset="0"/>
                <a:cs typeface="Times New Roman" panose="02020603050405020304" pitchFamily="18" charset="0"/>
              </a:rPr>
              <a:t>Applied Sciences</a:t>
            </a:r>
            <a:r>
              <a:rPr lang="en-US" sz="1400" b="1" dirty="0">
                <a:latin typeface="Times New Roman" panose="02020603050405020304" pitchFamily="18" charset="0"/>
                <a:cs typeface="Times New Roman" panose="02020603050405020304" pitchFamily="18" charset="0"/>
              </a:rPr>
              <a:t>.</a:t>
            </a:r>
          </a:p>
          <a:p>
            <a:pPr marL="228600" indent="-228600" algn="just">
              <a:spcBef>
                <a:spcPts val="800"/>
              </a:spcBef>
              <a:spcAft>
                <a:spcPts val="400"/>
              </a:spcAft>
              <a:buAutoNum type="arabicPeriod"/>
            </a:pPr>
            <a:r>
              <a:rPr lang="en-US" sz="1400" b="1" dirty="0">
                <a:latin typeface="Times New Roman" panose="02020603050405020304" pitchFamily="18" charset="0"/>
                <a:cs typeface="Times New Roman" panose="02020603050405020304" pitchFamily="18" charset="0"/>
              </a:rPr>
              <a:t>Field, M. A. (2022). </a:t>
            </a:r>
            <a:r>
              <a:rPr lang="en-US" sz="1400" b="1" i="1" dirty="0">
                <a:latin typeface="Times New Roman" panose="02020603050405020304" pitchFamily="18" charset="0"/>
                <a:cs typeface="Times New Roman" panose="02020603050405020304" pitchFamily="18" charset="0"/>
              </a:rPr>
              <a:t>Bioinformatic Challenges Detecting Genetic Variation in Precision Medicine Programs</a:t>
            </a:r>
            <a:r>
              <a:rPr lang="en-US" sz="1400" b="1" dirty="0">
                <a:latin typeface="Times New Roman" panose="02020603050405020304" pitchFamily="18" charset="0"/>
                <a:cs typeface="Times New Roman" panose="02020603050405020304" pitchFamily="18" charset="0"/>
              </a:rPr>
              <a:t>. </a:t>
            </a:r>
            <a:r>
              <a:rPr lang="en-US" sz="1400" b="1" i="1" dirty="0">
                <a:latin typeface="Times New Roman" panose="02020603050405020304" pitchFamily="18" charset="0"/>
                <a:cs typeface="Times New Roman" panose="02020603050405020304" pitchFamily="18" charset="0"/>
              </a:rPr>
              <a:t>Frontiers in Medicine</a:t>
            </a:r>
            <a:r>
              <a:rPr lang="en-US" sz="1400" b="1" dirty="0">
                <a:latin typeface="Times New Roman" panose="02020603050405020304" pitchFamily="18" charset="0"/>
                <a:cs typeface="Times New Roman" panose="02020603050405020304" pitchFamily="18" charset="0"/>
              </a:rPr>
              <a:t>.</a:t>
            </a:r>
          </a:p>
          <a:p>
            <a:pPr marL="228600" indent="-228600" algn="just">
              <a:spcBef>
                <a:spcPts val="800"/>
              </a:spcBef>
              <a:spcAft>
                <a:spcPts val="400"/>
              </a:spcAft>
              <a:buAutoNum type="arabicPeriod"/>
            </a:pPr>
            <a:r>
              <a:rPr lang="en-US" sz="1400" b="1" dirty="0">
                <a:latin typeface="Times New Roman" panose="02020603050405020304" pitchFamily="18" charset="0"/>
                <a:cs typeface="Times New Roman" panose="02020603050405020304" pitchFamily="18" charset="0"/>
              </a:rPr>
              <a:t>Kwak, G. H. &amp; Hui, P. (2019). </a:t>
            </a:r>
            <a:r>
              <a:rPr lang="en-US" sz="1400" b="1" i="1" dirty="0" err="1">
                <a:latin typeface="Times New Roman" panose="02020603050405020304" pitchFamily="18" charset="0"/>
                <a:cs typeface="Times New Roman" panose="02020603050405020304" pitchFamily="18" charset="0"/>
              </a:rPr>
              <a:t>DeepHealth</a:t>
            </a:r>
            <a:r>
              <a:rPr lang="en-US" sz="1400" b="1" i="1" dirty="0">
                <a:latin typeface="Times New Roman" panose="02020603050405020304" pitchFamily="18" charset="0"/>
                <a:cs typeface="Times New Roman" panose="02020603050405020304" pitchFamily="18" charset="0"/>
              </a:rPr>
              <a:t>: Review and challenges of artificial intelligence in health informatics</a:t>
            </a:r>
            <a:r>
              <a:rPr lang="en-US" sz="1400" b="1" dirty="0">
                <a:latin typeface="Times New Roman" panose="02020603050405020304" pitchFamily="18" charset="0"/>
                <a:cs typeface="Times New Roman" panose="02020603050405020304" pitchFamily="18" charset="0"/>
              </a:rPr>
              <a:t>. </a:t>
            </a:r>
          </a:p>
          <a:p>
            <a:pPr marL="228600" indent="-228600" algn="just">
              <a:spcBef>
                <a:spcPts val="800"/>
              </a:spcBef>
              <a:spcAft>
                <a:spcPts val="400"/>
              </a:spcAft>
              <a:buAutoNum type="arabicPeriod"/>
            </a:pPr>
            <a:r>
              <a:rPr lang="en-US" sz="1400" b="1" dirty="0">
                <a:latin typeface="Times New Roman" panose="02020603050405020304" pitchFamily="18" charset="0"/>
                <a:cs typeface="Times New Roman" panose="02020603050405020304" pitchFamily="18" charset="0"/>
              </a:rPr>
              <a:t>Wang, T., Zhang, X., Wang, Y., &amp; Peng, J. «Recent Progress and Challenges of Artificial Intelligence in Bioinformatics and New Medicine». </a:t>
            </a:r>
            <a:r>
              <a:rPr lang="en-US" sz="1400" b="1" i="1" dirty="0">
                <a:latin typeface="Times New Roman" panose="02020603050405020304" pitchFamily="18" charset="0"/>
                <a:cs typeface="Times New Roman" panose="02020603050405020304" pitchFamily="18" charset="0"/>
              </a:rPr>
              <a:t>Applied Sciences</a:t>
            </a:r>
            <a:r>
              <a:rPr lang="en-US" sz="1400" b="1" dirty="0">
                <a:latin typeface="Times New Roman" panose="02020603050405020304" pitchFamily="18" charset="0"/>
                <a:cs typeface="Times New Roman" panose="02020603050405020304" pitchFamily="18" charset="0"/>
              </a:rPr>
              <a:t>, 2025</a:t>
            </a:r>
            <a:r>
              <a:rPr lang="en-US" sz="1400" dirty="0">
                <a:latin typeface="Times New Roman" panose="02020603050405020304" pitchFamily="18" charset="0"/>
                <a:cs typeface="Times New Roman" panose="02020603050405020304" pitchFamily="18" charset="0"/>
              </a:rPr>
              <a:t>.</a:t>
            </a:r>
          </a:p>
          <a:p>
            <a:pPr algn="just"/>
            <a:endParaRPr lang="en-US" sz="1400" dirty="0">
              <a:solidFill>
                <a:srgbClr val="222222"/>
              </a:solidFill>
              <a:latin typeface="Times New Roman" panose="02020603050405020304" pitchFamily="18" charset="0"/>
              <a:cs typeface="Times New Roman" panose="02020603050405020304" pitchFamily="18" charset="0"/>
            </a:endParaRPr>
          </a:p>
        </p:txBody>
      </p:sp>
      <p:pic>
        <p:nvPicPr>
          <p:cNvPr id="3" name="Picture 2" descr="A group of white round buttons with black letters on a wood surface&#10;&#10;AI-generated content may be incorrect.">
            <a:extLst>
              <a:ext uri="{FF2B5EF4-FFF2-40B4-BE49-F238E27FC236}">
                <a16:creationId xmlns:a16="http://schemas.microsoft.com/office/drawing/2014/main" id="{240CF458-B1D1-78B0-7941-DDE985DE9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748901"/>
          </a:xfrm>
          <a:prstGeom prst="rect">
            <a:avLst/>
          </a:prstGeom>
        </p:spPr>
      </p:pic>
    </p:spTree>
    <p:extLst>
      <p:ext uri="{BB962C8B-B14F-4D97-AF65-F5344CB8AC3E}">
        <p14:creationId xmlns:p14="http://schemas.microsoft.com/office/powerpoint/2010/main" val="395919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6AEC6-930F-351F-20E3-CBB617B5E384}"/>
              </a:ext>
            </a:extLst>
          </p:cNvPr>
          <p:cNvPicPr>
            <a:picLocks noChangeAspect="1"/>
          </p:cNvPicPr>
          <p:nvPr/>
        </p:nvPicPr>
        <p:blipFill>
          <a:blip r:embed="rId2"/>
          <a:stretch>
            <a:fillRect/>
          </a:stretch>
        </p:blipFill>
        <p:spPr>
          <a:xfrm>
            <a:off x="0" y="-78366"/>
            <a:ext cx="12191999" cy="6936366"/>
          </a:xfrm>
          <a:prstGeom prst="rect">
            <a:avLst/>
          </a:prstGeom>
        </p:spPr>
      </p:pic>
      <p:grpSp>
        <p:nvGrpSpPr>
          <p:cNvPr id="2" name="Group 1">
            <a:extLst>
              <a:ext uri="{FF2B5EF4-FFF2-40B4-BE49-F238E27FC236}">
                <a16:creationId xmlns:a16="http://schemas.microsoft.com/office/drawing/2014/main" id="{810FFCAB-706A-2DB6-CEE7-91F61ED28B4C}"/>
              </a:ext>
            </a:extLst>
          </p:cNvPr>
          <p:cNvGrpSpPr/>
          <p:nvPr/>
        </p:nvGrpSpPr>
        <p:grpSpPr>
          <a:xfrm>
            <a:off x="-9546570" y="6056513"/>
            <a:ext cx="35985247" cy="598765"/>
            <a:chOff x="-6537557" y="6063904"/>
            <a:chExt cx="35985247" cy="598765"/>
          </a:xfrm>
        </p:grpSpPr>
        <p:grpSp>
          <p:nvGrpSpPr>
            <p:cNvPr id="3" name="Group 2">
              <a:extLst>
                <a:ext uri="{FF2B5EF4-FFF2-40B4-BE49-F238E27FC236}">
                  <a16:creationId xmlns:a16="http://schemas.microsoft.com/office/drawing/2014/main" id="{103602DD-7FE0-BEF2-3072-911329B4FCF6}"/>
                </a:ext>
              </a:extLst>
            </p:cNvPr>
            <p:cNvGrpSpPr/>
            <p:nvPr/>
          </p:nvGrpSpPr>
          <p:grpSpPr>
            <a:xfrm>
              <a:off x="-6537557" y="6063914"/>
              <a:ext cx="24007410" cy="598755"/>
              <a:chOff x="-6537557" y="6063914"/>
              <a:chExt cx="24007410" cy="598755"/>
            </a:xfrm>
          </p:grpSpPr>
          <p:sp>
            <p:nvSpPr>
              <p:cNvPr id="38" name="Oval 37">
                <a:extLst>
                  <a:ext uri="{FF2B5EF4-FFF2-40B4-BE49-F238E27FC236}">
                    <a16:creationId xmlns:a16="http://schemas.microsoft.com/office/drawing/2014/main" id="{2D38B164-6FA0-86C0-B568-1B505302B49B}"/>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39" name="Group 38">
                <a:extLst>
                  <a:ext uri="{FF2B5EF4-FFF2-40B4-BE49-F238E27FC236}">
                    <a16:creationId xmlns:a16="http://schemas.microsoft.com/office/drawing/2014/main" id="{A0B6EE4F-A064-7566-CA74-E15D29BAAE84}"/>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F4605AA4-212F-4158-8AE9-D109D6C0DEA1}"/>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1" name="Oval 40">
                  <a:extLst>
                    <a:ext uri="{FF2B5EF4-FFF2-40B4-BE49-F238E27FC236}">
                      <a16:creationId xmlns:a16="http://schemas.microsoft.com/office/drawing/2014/main" id="{2CF594CD-0C78-1B74-9FAA-F91DEF9D1A1F}"/>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2" name="Oval 41">
                  <a:extLst>
                    <a:ext uri="{FF2B5EF4-FFF2-40B4-BE49-F238E27FC236}">
                      <a16:creationId xmlns:a16="http://schemas.microsoft.com/office/drawing/2014/main" id="{E575AC1A-5EBB-2EC2-A14E-FAEC7B2B4751}"/>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3" name="Group 42">
                  <a:extLst>
                    <a:ext uri="{FF2B5EF4-FFF2-40B4-BE49-F238E27FC236}">
                      <a16:creationId xmlns:a16="http://schemas.microsoft.com/office/drawing/2014/main" id="{887B07C7-2F89-A09B-F037-7B911B3B9B79}"/>
                    </a:ext>
                  </a:extLst>
                </p:cNvPr>
                <p:cNvGrpSpPr/>
                <p:nvPr/>
              </p:nvGrpSpPr>
              <p:grpSpPr>
                <a:xfrm>
                  <a:off x="6381955" y="6293697"/>
                  <a:ext cx="2125575" cy="208552"/>
                  <a:chOff x="1058779" y="5189615"/>
                  <a:chExt cx="2125575" cy="208552"/>
                </a:xfrm>
              </p:grpSpPr>
              <p:sp>
                <p:nvSpPr>
                  <p:cNvPr id="97" name="Oval 96">
                    <a:extLst>
                      <a:ext uri="{FF2B5EF4-FFF2-40B4-BE49-F238E27FC236}">
                        <a16:creationId xmlns:a16="http://schemas.microsoft.com/office/drawing/2014/main" id="{B069DEE2-BAFE-5EAD-D98D-8D882184B7F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D0002075-FF25-1FEB-70CA-5E055A13837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A8A16A08-4749-3C0E-262C-DE8C95DA084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89147854-523F-D9AB-7831-27256544B57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49033DE0-6BDB-867C-6655-CEA1C63A84B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D3713DF9-C381-9BEC-6902-F5ACD84B3B8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4" name="Group 43">
                  <a:extLst>
                    <a:ext uri="{FF2B5EF4-FFF2-40B4-BE49-F238E27FC236}">
                      <a16:creationId xmlns:a16="http://schemas.microsoft.com/office/drawing/2014/main" id="{2855D463-A69A-5342-40F3-C9EAAF192B9B}"/>
                    </a:ext>
                  </a:extLst>
                </p:cNvPr>
                <p:cNvGrpSpPr/>
                <p:nvPr/>
              </p:nvGrpSpPr>
              <p:grpSpPr>
                <a:xfrm>
                  <a:off x="9372200" y="6293697"/>
                  <a:ext cx="2125575" cy="208552"/>
                  <a:chOff x="1058779" y="5189615"/>
                  <a:chExt cx="2125575" cy="208552"/>
                </a:xfrm>
              </p:grpSpPr>
              <p:sp>
                <p:nvSpPr>
                  <p:cNvPr id="91" name="Oval 90">
                    <a:extLst>
                      <a:ext uri="{FF2B5EF4-FFF2-40B4-BE49-F238E27FC236}">
                        <a16:creationId xmlns:a16="http://schemas.microsoft.com/office/drawing/2014/main" id="{B4778827-CB7A-C06D-12F0-B751F3D31D5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6948F9D0-71E7-52E6-6800-D50ABED7CE7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0D1EFB10-0C59-245E-1B69-4830791AAF8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4E40DFC0-1389-C9BB-9AF9-CB7F1D6E650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19540352-CFB4-4129-E5F7-551344E1773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BC8B28EA-B736-4720-B2B4-B638DD02DC8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5" name="Group 44">
                  <a:extLst>
                    <a:ext uri="{FF2B5EF4-FFF2-40B4-BE49-F238E27FC236}">
                      <a16:creationId xmlns:a16="http://schemas.microsoft.com/office/drawing/2014/main" id="{5B803263-C176-4919-B2D1-03E3189372A5}"/>
                    </a:ext>
                  </a:extLst>
                </p:cNvPr>
                <p:cNvGrpSpPr/>
                <p:nvPr/>
              </p:nvGrpSpPr>
              <p:grpSpPr>
                <a:xfrm>
                  <a:off x="12354031" y="6293692"/>
                  <a:ext cx="2125575" cy="208552"/>
                  <a:chOff x="1058779" y="5189615"/>
                  <a:chExt cx="2125575" cy="208552"/>
                </a:xfrm>
              </p:grpSpPr>
              <p:sp>
                <p:nvSpPr>
                  <p:cNvPr id="85" name="Oval 84">
                    <a:extLst>
                      <a:ext uri="{FF2B5EF4-FFF2-40B4-BE49-F238E27FC236}">
                        <a16:creationId xmlns:a16="http://schemas.microsoft.com/office/drawing/2014/main" id="{23E9679F-509A-B678-0C1C-9F5E5C622A0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3FA9AEAB-3BA3-2483-D4FC-4FB34AF76B1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Oval 86">
                    <a:extLst>
                      <a:ext uri="{FF2B5EF4-FFF2-40B4-BE49-F238E27FC236}">
                        <a16:creationId xmlns:a16="http://schemas.microsoft.com/office/drawing/2014/main" id="{6711D47D-9197-8718-9BC2-DA8E04BE9E6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738FA321-56D3-58AE-A1AA-EC47AD26CA4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6B4363BB-6AE5-E42B-549C-BD6265494FA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Oval 89">
                    <a:extLst>
                      <a:ext uri="{FF2B5EF4-FFF2-40B4-BE49-F238E27FC236}">
                        <a16:creationId xmlns:a16="http://schemas.microsoft.com/office/drawing/2014/main" id="{EA38C84B-CBD1-5B24-F182-F7C033EDADB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8914A482-C869-2184-1CE7-1FEB8419FF39}"/>
                    </a:ext>
                  </a:extLst>
                </p:cNvPr>
                <p:cNvGrpSpPr/>
                <p:nvPr/>
              </p:nvGrpSpPr>
              <p:grpSpPr>
                <a:xfrm>
                  <a:off x="15344278" y="6293687"/>
                  <a:ext cx="2125575" cy="208552"/>
                  <a:chOff x="1058779" y="5189615"/>
                  <a:chExt cx="2125575" cy="208552"/>
                </a:xfrm>
              </p:grpSpPr>
              <p:sp>
                <p:nvSpPr>
                  <p:cNvPr id="79" name="Oval 78">
                    <a:extLst>
                      <a:ext uri="{FF2B5EF4-FFF2-40B4-BE49-F238E27FC236}">
                        <a16:creationId xmlns:a16="http://schemas.microsoft.com/office/drawing/2014/main" id="{DF6AAA69-877C-5CA7-9B74-287807C0FEB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9EBB6E81-47E9-31BC-419F-6327E32EA7F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Oval 80">
                    <a:extLst>
                      <a:ext uri="{FF2B5EF4-FFF2-40B4-BE49-F238E27FC236}">
                        <a16:creationId xmlns:a16="http://schemas.microsoft.com/office/drawing/2014/main" id="{8852F379-1A83-35ED-A9A3-9E3D943FF1DF}"/>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6AD6B5D8-B717-F587-6456-95360213222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3585819C-FE01-2E52-807C-42D51255AE2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F57B429E-88B2-D2AB-BB02-A2F772122F52}"/>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7" name="Oval 46">
                  <a:extLst>
                    <a:ext uri="{FF2B5EF4-FFF2-40B4-BE49-F238E27FC236}">
                      <a16:creationId xmlns:a16="http://schemas.microsoft.com/office/drawing/2014/main" id="{5B46AECC-370F-FF42-E06F-69D6B57315C3}"/>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48" name="Oval 47">
                  <a:extLst>
                    <a:ext uri="{FF2B5EF4-FFF2-40B4-BE49-F238E27FC236}">
                      <a16:creationId xmlns:a16="http://schemas.microsoft.com/office/drawing/2014/main" id="{AFCF22B8-FBBA-D256-6EA2-4E0F400E069B}"/>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49" name="Oval 48">
                  <a:extLst>
                    <a:ext uri="{FF2B5EF4-FFF2-40B4-BE49-F238E27FC236}">
                      <a16:creationId xmlns:a16="http://schemas.microsoft.com/office/drawing/2014/main" id="{CC278A6E-1292-70B2-C0E8-804202B56EB0}"/>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0" name="Oval 49">
                  <a:extLst>
                    <a:ext uri="{FF2B5EF4-FFF2-40B4-BE49-F238E27FC236}">
                      <a16:creationId xmlns:a16="http://schemas.microsoft.com/office/drawing/2014/main" id="{43679F79-F043-1018-3905-3568BFE195F1}"/>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1" name="Group 50">
                  <a:extLst>
                    <a:ext uri="{FF2B5EF4-FFF2-40B4-BE49-F238E27FC236}">
                      <a16:creationId xmlns:a16="http://schemas.microsoft.com/office/drawing/2014/main" id="{A7C026F3-D5E7-EEF6-01CF-F08509B1D93A}"/>
                    </a:ext>
                  </a:extLst>
                </p:cNvPr>
                <p:cNvGrpSpPr/>
                <p:nvPr/>
              </p:nvGrpSpPr>
              <p:grpSpPr>
                <a:xfrm>
                  <a:off x="-5807639" y="6293697"/>
                  <a:ext cx="2125575" cy="208552"/>
                  <a:chOff x="1058779" y="5189615"/>
                  <a:chExt cx="2125575" cy="208552"/>
                </a:xfrm>
              </p:grpSpPr>
              <p:sp>
                <p:nvSpPr>
                  <p:cNvPr id="73" name="Oval 72">
                    <a:extLst>
                      <a:ext uri="{FF2B5EF4-FFF2-40B4-BE49-F238E27FC236}">
                        <a16:creationId xmlns:a16="http://schemas.microsoft.com/office/drawing/2014/main" id="{131BC439-6615-3CDF-2C3D-7C2FFBBD100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13AC3DAE-3DCC-F7FB-75F4-065970EDE2C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416CCF2C-8798-91F9-8ECE-E19C5CD556C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7F37DD3D-6396-1C13-C18C-0518E29476AD}"/>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B7FFA326-30E5-2141-C3B8-F7FD3139871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7CFB76D5-588E-14F8-AFD9-8916D64D3A4A}"/>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2" name="Group 51">
                  <a:extLst>
                    <a:ext uri="{FF2B5EF4-FFF2-40B4-BE49-F238E27FC236}">
                      <a16:creationId xmlns:a16="http://schemas.microsoft.com/office/drawing/2014/main" id="{50605882-4337-E51C-FF35-A8F109B37167}"/>
                    </a:ext>
                  </a:extLst>
                </p:cNvPr>
                <p:cNvGrpSpPr/>
                <p:nvPr/>
              </p:nvGrpSpPr>
              <p:grpSpPr>
                <a:xfrm>
                  <a:off x="-2817394" y="6293697"/>
                  <a:ext cx="2125575" cy="208552"/>
                  <a:chOff x="1058779" y="5189615"/>
                  <a:chExt cx="2125575" cy="208552"/>
                </a:xfrm>
              </p:grpSpPr>
              <p:sp>
                <p:nvSpPr>
                  <p:cNvPr id="67" name="Oval 66">
                    <a:extLst>
                      <a:ext uri="{FF2B5EF4-FFF2-40B4-BE49-F238E27FC236}">
                        <a16:creationId xmlns:a16="http://schemas.microsoft.com/office/drawing/2014/main" id="{64EC4022-1D9E-4A6D-9B8F-1D7B12008A0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A826AC80-9B28-4F47-763E-9E815B15319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a:extLst>
                      <a:ext uri="{FF2B5EF4-FFF2-40B4-BE49-F238E27FC236}">
                        <a16:creationId xmlns:a16="http://schemas.microsoft.com/office/drawing/2014/main" id="{62F6173E-9A63-2A40-A1E0-382BAE8F7802}"/>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203D99A8-8B35-3EEE-3E8D-108A805AB58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646F4EAC-59E2-B311-9B0A-24BAA43EC6A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A0E37947-BBD5-2655-0ADA-32A1FD36B3F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3" name="Group 52">
                  <a:extLst>
                    <a:ext uri="{FF2B5EF4-FFF2-40B4-BE49-F238E27FC236}">
                      <a16:creationId xmlns:a16="http://schemas.microsoft.com/office/drawing/2014/main" id="{1EBB6AB9-8D1E-986A-5722-355E13A1F926}"/>
                    </a:ext>
                  </a:extLst>
                </p:cNvPr>
                <p:cNvGrpSpPr/>
                <p:nvPr/>
              </p:nvGrpSpPr>
              <p:grpSpPr>
                <a:xfrm>
                  <a:off x="164437" y="6293692"/>
                  <a:ext cx="2125575" cy="208552"/>
                  <a:chOff x="1058779" y="5189615"/>
                  <a:chExt cx="2125575" cy="208552"/>
                </a:xfrm>
              </p:grpSpPr>
              <p:sp>
                <p:nvSpPr>
                  <p:cNvPr id="61" name="Oval 60">
                    <a:extLst>
                      <a:ext uri="{FF2B5EF4-FFF2-40B4-BE49-F238E27FC236}">
                        <a16:creationId xmlns:a16="http://schemas.microsoft.com/office/drawing/2014/main" id="{E7E71BE6-B3A3-DC42-DF7E-7B6F5D15EC4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1A738454-A317-62EB-22D5-DF5FDD579B1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CA13453E-0D0D-F3F2-71BC-0EA6DF0114C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8C5CB593-01E3-F09F-9217-21A4961FD07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AD34AA37-0E3E-0AE8-0B92-CBBCDF3C052E}"/>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93838E4E-9E23-E93D-00C2-2BD80BD4B1BE}"/>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5E59DF9D-8714-AF78-2F00-47F96FBABD8C}"/>
                    </a:ext>
                  </a:extLst>
                </p:cNvPr>
                <p:cNvGrpSpPr/>
                <p:nvPr/>
              </p:nvGrpSpPr>
              <p:grpSpPr>
                <a:xfrm>
                  <a:off x="3154684" y="6293687"/>
                  <a:ext cx="2125575" cy="208552"/>
                  <a:chOff x="1058779" y="5189615"/>
                  <a:chExt cx="2125575" cy="208552"/>
                </a:xfrm>
              </p:grpSpPr>
              <p:sp>
                <p:nvSpPr>
                  <p:cNvPr id="55" name="Oval 54">
                    <a:extLst>
                      <a:ext uri="{FF2B5EF4-FFF2-40B4-BE49-F238E27FC236}">
                        <a16:creationId xmlns:a16="http://schemas.microsoft.com/office/drawing/2014/main" id="{687B0330-5221-ED6B-5987-361D34164E5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FD5C4A70-1FC7-FEA7-92E0-F49A8B5FEFF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8BA5D257-3E57-D1CE-A8E9-1BBA3D6C418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7B2DF92D-6CE3-EA3D-22BD-3739F56D123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569B0ABF-3FD3-8133-EC18-B307F9F4E911}"/>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47723824-D10E-90B7-FFA1-C35F42E8D8B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4" name="Group 3">
              <a:extLst>
                <a:ext uri="{FF2B5EF4-FFF2-40B4-BE49-F238E27FC236}">
                  <a16:creationId xmlns:a16="http://schemas.microsoft.com/office/drawing/2014/main" id="{76F8536C-8091-80A5-37A5-797002DDDF16}"/>
                </a:ext>
              </a:extLst>
            </p:cNvPr>
            <p:cNvGrpSpPr/>
            <p:nvPr/>
          </p:nvGrpSpPr>
          <p:grpSpPr>
            <a:xfrm>
              <a:off x="17629874" y="6063904"/>
              <a:ext cx="11817816" cy="598755"/>
              <a:chOff x="17629874" y="6063904"/>
              <a:chExt cx="11817816" cy="598755"/>
            </a:xfrm>
          </p:grpSpPr>
          <p:sp>
            <p:nvSpPr>
              <p:cNvPr id="6" name="Oval 5">
                <a:extLst>
                  <a:ext uri="{FF2B5EF4-FFF2-40B4-BE49-F238E27FC236}">
                    <a16:creationId xmlns:a16="http://schemas.microsoft.com/office/drawing/2014/main" id="{E16B3355-453D-CF2B-7CF7-A766D7BAB16E}"/>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7" name="Oval 6">
                <a:extLst>
                  <a:ext uri="{FF2B5EF4-FFF2-40B4-BE49-F238E27FC236}">
                    <a16:creationId xmlns:a16="http://schemas.microsoft.com/office/drawing/2014/main" id="{221A8346-CD0B-AE18-7D98-AC00C1D810DF}"/>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8" name="Oval 7">
                <a:extLst>
                  <a:ext uri="{FF2B5EF4-FFF2-40B4-BE49-F238E27FC236}">
                    <a16:creationId xmlns:a16="http://schemas.microsoft.com/office/drawing/2014/main" id="{64D8203A-8463-02E5-90A6-8FC0D12CB82B}"/>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9" name="Oval 8">
                <a:extLst>
                  <a:ext uri="{FF2B5EF4-FFF2-40B4-BE49-F238E27FC236}">
                    <a16:creationId xmlns:a16="http://schemas.microsoft.com/office/drawing/2014/main" id="{58599C94-D7CB-969F-DB3D-87780161D497}"/>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0" name="Group 9">
                <a:extLst>
                  <a:ext uri="{FF2B5EF4-FFF2-40B4-BE49-F238E27FC236}">
                    <a16:creationId xmlns:a16="http://schemas.microsoft.com/office/drawing/2014/main" id="{55BAC9EC-CB43-B4C4-B415-A88EA321343A}"/>
                  </a:ext>
                </a:extLst>
              </p:cNvPr>
              <p:cNvGrpSpPr/>
              <p:nvPr/>
            </p:nvGrpSpPr>
            <p:grpSpPr>
              <a:xfrm>
                <a:off x="18359792" y="6293687"/>
                <a:ext cx="2125575" cy="208552"/>
                <a:chOff x="1058779" y="5189615"/>
                <a:chExt cx="2125575" cy="208552"/>
              </a:xfrm>
            </p:grpSpPr>
            <p:sp>
              <p:nvSpPr>
                <p:cNvPr id="32" name="Oval 31">
                  <a:extLst>
                    <a:ext uri="{FF2B5EF4-FFF2-40B4-BE49-F238E27FC236}">
                      <a16:creationId xmlns:a16="http://schemas.microsoft.com/office/drawing/2014/main" id="{EC22DD0B-C21B-E4DA-606C-46872A7002F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AA75C8EA-0872-843C-436D-09B6351363E9}"/>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7E7A1BAF-DA6C-54C5-1A9F-B6C8915F89B0}"/>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983284D3-EC4C-5B8B-9261-53919D269B6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869EC577-D0A8-5F34-BFAB-D4606608C16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EEC92FB2-8805-B0F2-21EB-CE1E4BB88D1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a:extLst>
                  <a:ext uri="{FF2B5EF4-FFF2-40B4-BE49-F238E27FC236}">
                    <a16:creationId xmlns:a16="http://schemas.microsoft.com/office/drawing/2014/main" id="{A5A49C85-B8F3-D3DF-D594-3A3586C77B69}"/>
                  </a:ext>
                </a:extLst>
              </p:cNvPr>
              <p:cNvGrpSpPr/>
              <p:nvPr/>
            </p:nvGrpSpPr>
            <p:grpSpPr>
              <a:xfrm>
                <a:off x="21350037" y="6293687"/>
                <a:ext cx="2125575" cy="208552"/>
                <a:chOff x="1058779" y="5189615"/>
                <a:chExt cx="2125575" cy="208552"/>
              </a:xfrm>
            </p:grpSpPr>
            <p:sp>
              <p:nvSpPr>
                <p:cNvPr id="26" name="Oval 25">
                  <a:extLst>
                    <a:ext uri="{FF2B5EF4-FFF2-40B4-BE49-F238E27FC236}">
                      <a16:creationId xmlns:a16="http://schemas.microsoft.com/office/drawing/2014/main" id="{95A649A1-E563-B42F-E2BC-33E175428C4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D2BA608A-E266-E825-7768-AC1395C8962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23D786DF-C487-BC5A-2B3C-B5DFFE0D2B2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5A732E8D-4926-D156-5605-FC90A88B3CA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4722BC6B-DADC-2CC7-0E4C-1392F43064A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C53F6068-30F3-9FC7-9409-A1424F7772F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a:extLst>
                  <a:ext uri="{FF2B5EF4-FFF2-40B4-BE49-F238E27FC236}">
                    <a16:creationId xmlns:a16="http://schemas.microsoft.com/office/drawing/2014/main" id="{9E7AC518-DBE7-F05D-D6CD-AC62C0C0AFE7}"/>
                  </a:ext>
                </a:extLst>
              </p:cNvPr>
              <p:cNvGrpSpPr/>
              <p:nvPr/>
            </p:nvGrpSpPr>
            <p:grpSpPr>
              <a:xfrm>
                <a:off x="24331868" y="6293682"/>
                <a:ext cx="2125575" cy="208552"/>
                <a:chOff x="1058779" y="5189615"/>
                <a:chExt cx="2125575" cy="208552"/>
              </a:xfrm>
            </p:grpSpPr>
            <p:sp>
              <p:nvSpPr>
                <p:cNvPr id="20" name="Oval 19">
                  <a:extLst>
                    <a:ext uri="{FF2B5EF4-FFF2-40B4-BE49-F238E27FC236}">
                      <a16:creationId xmlns:a16="http://schemas.microsoft.com/office/drawing/2014/main" id="{AC077811-6410-C7F9-24E8-DC8C8B43F35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75E3EA11-0071-006D-AF14-EABF76B2AFA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F048DDFA-9AD6-615D-C457-7D327543398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3FC9D512-2972-4B4D-02C0-B68B07AF36FA}"/>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CC2D3832-BE2B-ABD2-AFEF-5260829973D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32A1F476-8A10-0137-4D50-71796CF935D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CF23F006-A076-AC9B-AD91-673B1D78B673}"/>
                  </a:ext>
                </a:extLst>
              </p:cNvPr>
              <p:cNvGrpSpPr/>
              <p:nvPr/>
            </p:nvGrpSpPr>
            <p:grpSpPr>
              <a:xfrm>
                <a:off x="27322115" y="6293677"/>
                <a:ext cx="2125575" cy="208552"/>
                <a:chOff x="1058779" y="5189615"/>
                <a:chExt cx="2125575" cy="208552"/>
              </a:xfrm>
            </p:grpSpPr>
            <p:sp>
              <p:nvSpPr>
                <p:cNvPr id="14" name="Oval 13">
                  <a:extLst>
                    <a:ext uri="{FF2B5EF4-FFF2-40B4-BE49-F238E27FC236}">
                      <a16:creationId xmlns:a16="http://schemas.microsoft.com/office/drawing/2014/main" id="{E62C886C-588D-73DC-C857-552DD461904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64C7FF2A-CA54-7867-DAEA-38D1A6E045EB}"/>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E4AD6CE5-2042-2083-AE82-4D5CBFEA587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DABFB825-E593-FDF6-30B4-DF5269ED3BC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9F94EE51-D856-9704-4D13-DD8780E7D04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DFDDB86B-6E4E-EEC0-7B2B-1F6D39A22F2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3" name="Picture 102">
            <a:extLst>
              <a:ext uri="{FF2B5EF4-FFF2-40B4-BE49-F238E27FC236}">
                <a16:creationId xmlns:a16="http://schemas.microsoft.com/office/drawing/2014/main" id="{C322795C-96EF-8475-151A-D18EF12D7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15185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5" presetClass="path" presetSubtype="0" accel="50000" decel="50000" fill="hold" nodeType="afterEffect">
                                  <p:stCondLst>
                                    <p:cond delay="0"/>
                                  </p:stCondLst>
                                  <p:childTnLst>
                                    <p:animMotion origin="layout" path="M 1.66667E-6 -3.7037E-7 L -0.24336 0.00093 " pathEditMode="relative" rAng="0" ptsTypes="AA">
                                      <p:cBhvr>
                                        <p:cTn id="12" dur="2000" fill="hold"/>
                                        <p:tgtEl>
                                          <p:spTgt spid="2"/>
                                        </p:tgtEl>
                                        <p:attrNameLst>
                                          <p:attrName>ppt_x</p:attrName>
                                          <p:attrName>ppt_y</p:attrName>
                                        </p:attrNameLst>
                                      </p:cBhvr>
                                      <p:rCtr x="-1217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0F9B93-C807-7874-ABD0-737BC25B1AFD}"/>
              </a:ext>
            </a:extLst>
          </p:cNvPr>
          <p:cNvSpPr txBox="1"/>
          <p:nvPr/>
        </p:nvSpPr>
        <p:spPr>
          <a:xfrm>
            <a:off x="0" y="1646515"/>
            <a:ext cx="12192000" cy="4613058"/>
          </a:xfrm>
          <a:prstGeom prst="rect">
            <a:avLst/>
          </a:prstGeom>
          <a:noFill/>
        </p:spPr>
        <p:txBody>
          <a:bodyPr wrap="square">
            <a:spAutoFit/>
          </a:bodyPr>
          <a:lstStyle/>
          <a:p>
            <a:pPr algn="just">
              <a:spcBef>
                <a:spcPts val="800"/>
              </a:spcBef>
              <a:spcAft>
                <a:spcPts val="400"/>
              </a:spcAft>
            </a:pPr>
            <a:r>
              <a:rPr lang="en-US" sz="1600" b="1" dirty="0">
                <a:latin typeface="Times New Roman" panose="02020603050405020304" pitchFamily="18" charset="0"/>
                <a:cs typeface="Times New Roman" panose="02020603050405020304" pitchFamily="18" charset="0"/>
              </a:rPr>
              <a:t>11.Valenzuela, O., Cannataro, M., </a:t>
            </a:r>
            <a:r>
              <a:rPr lang="en-US" sz="1600" b="1" dirty="0" err="1">
                <a:latin typeface="Times New Roman" panose="02020603050405020304" pitchFamily="18" charset="0"/>
                <a:cs typeface="Times New Roman" panose="02020603050405020304" pitchFamily="18" charset="0"/>
              </a:rPr>
              <a:t>Rusur</a:t>
            </a:r>
            <a:r>
              <a:rPr lang="en-US" sz="1600" b="1" dirty="0">
                <a:latin typeface="Times New Roman" panose="02020603050405020304" pitchFamily="18" charset="0"/>
                <a:cs typeface="Times New Roman" panose="02020603050405020304" pitchFamily="18" charset="0"/>
              </a:rPr>
              <a:t>, I., et al. «Advances and challenges in Bioinformatics and Biomedical Engineering: IWBBIO 2020». </a:t>
            </a:r>
            <a:r>
              <a:rPr lang="en-US" sz="1600" b="1" i="1" dirty="0">
                <a:latin typeface="Times New Roman" panose="02020603050405020304" pitchFamily="18" charset="0"/>
                <a:cs typeface="Times New Roman" panose="02020603050405020304" pitchFamily="18" charset="0"/>
              </a:rPr>
              <a:t>BMC Bioinformatics</a:t>
            </a:r>
            <a:r>
              <a:rPr lang="en-US" sz="1600" b="1" dirty="0">
                <a:latin typeface="Times New Roman" panose="02020603050405020304" pitchFamily="18" charset="0"/>
                <a:cs typeface="Times New Roman" panose="02020603050405020304" pitchFamily="18" charset="0"/>
              </a:rPr>
              <a:t>, 2023.</a:t>
            </a:r>
          </a:p>
          <a:p>
            <a:pPr algn="just">
              <a:spcBef>
                <a:spcPts val="800"/>
              </a:spcBef>
              <a:spcAft>
                <a:spcPts val="400"/>
              </a:spcAft>
            </a:pPr>
            <a:r>
              <a:rPr lang="en-US" sz="1600" b="1" dirty="0">
                <a:solidFill>
                  <a:srgbClr val="212121"/>
                </a:solidFill>
                <a:latin typeface="Times New Roman" panose="02020603050405020304" pitchFamily="18" charset="0"/>
                <a:cs typeface="Times New Roman" panose="02020603050405020304" pitchFamily="18" charset="0"/>
              </a:rPr>
              <a:t>12. MICOM: Metagenome-Scale Modeling To Infer Metabolic Interactions in the Gut Microbiota</a:t>
            </a:r>
          </a:p>
          <a:p>
            <a:pPr algn="just">
              <a:spcBef>
                <a:spcPts val="800"/>
              </a:spcBef>
              <a:spcAft>
                <a:spcPts val="400"/>
              </a:spcAft>
            </a:pPr>
            <a:r>
              <a:rPr lang="en-US" sz="1600" b="1" dirty="0">
                <a:solidFill>
                  <a:srgbClr val="222222"/>
                </a:solidFill>
                <a:latin typeface="Times New Roman" panose="02020603050405020304" pitchFamily="18" charset="0"/>
                <a:cs typeface="Times New Roman" panose="02020603050405020304" pitchFamily="18" charset="0"/>
              </a:rPr>
              <a:t>13. </a:t>
            </a:r>
            <a:r>
              <a:rPr lang="en-US" sz="1600" b="1" dirty="0" err="1">
                <a:solidFill>
                  <a:srgbClr val="222222"/>
                </a:solidFill>
                <a:latin typeface="Times New Roman" panose="02020603050405020304" pitchFamily="18" charset="0"/>
                <a:cs typeface="Times New Roman" panose="02020603050405020304" pitchFamily="18" charset="0"/>
              </a:rPr>
              <a:t>EcoFABs</a:t>
            </a:r>
            <a:r>
              <a:rPr lang="en-US" sz="1600" b="1" dirty="0">
                <a:solidFill>
                  <a:srgbClr val="222222"/>
                </a:solidFill>
                <a:latin typeface="Times New Roman" panose="02020603050405020304" pitchFamily="18" charset="0"/>
                <a:cs typeface="Times New Roman" panose="02020603050405020304" pitchFamily="18" charset="0"/>
              </a:rPr>
              <a:t>: advancing microbiome science through standardized fabricated ecosystems </a:t>
            </a:r>
            <a:r>
              <a:rPr lang="en-US" sz="1600" b="1" dirty="0">
                <a:latin typeface="Times New Roman" panose="02020603050405020304" pitchFamily="18" charset="0"/>
                <a:cs typeface="Times New Roman" panose="02020603050405020304" pitchFamily="18" charset="0"/>
              </a:rPr>
              <a:t>Microbiome data </a:t>
            </a:r>
            <a:r>
              <a:rPr lang="en-US" sz="1600" b="1" dirty="0" err="1">
                <a:latin typeface="Times New Roman" panose="02020603050405020304" pitchFamily="18" charset="0"/>
                <a:cs typeface="Times New Roman" panose="02020603050405020304" pitchFamily="18" charset="0"/>
              </a:rPr>
              <a:t>science:the</a:t>
            </a:r>
            <a:r>
              <a:rPr lang="en-US" sz="1600" b="1" dirty="0">
                <a:latin typeface="Times New Roman" panose="02020603050405020304" pitchFamily="18" charset="0"/>
                <a:cs typeface="Times New Roman" panose="02020603050405020304" pitchFamily="18" charset="0"/>
              </a:rPr>
              <a:t> challenge of </a:t>
            </a:r>
            <a:r>
              <a:rPr lang="en-US" sz="1600" b="1" dirty="0" err="1">
                <a:latin typeface="Times New Roman" panose="02020603050405020304" pitchFamily="18" charset="0"/>
                <a:cs typeface="Times New Roman" panose="02020603050405020304" pitchFamily="18" charset="0"/>
              </a:rPr>
              <a:t>ntegration</a:t>
            </a:r>
            <a:r>
              <a:rPr lang="en-US" sz="1600" b="1" dirty="0">
                <a:latin typeface="Times New Roman" panose="02020603050405020304" pitchFamily="18" charset="0"/>
                <a:cs typeface="Times New Roman" panose="02020603050405020304" pitchFamily="18" charset="0"/>
              </a:rPr>
              <a:t>.</a:t>
            </a:r>
            <a:endParaRPr lang="en-US" sz="1600" b="1" i="0"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l">
              <a:spcAft>
                <a:spcPts val="150"/>
              </a:spcAft>
              <a:buNone/>
            </a:pPr>
            <a:r>
              <a:rPr lang="en-US" sz="16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14. </a:t>
            </a:r>
            <a:r>
              <a:rPr lang="en-US" sz="1600" b="1" i="0"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Introduction to bioinformatics: Past, present and future</a:t>
            </a:r>
            <a:r>
              <a:rPr lang="en-US"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On the role of bioinformatics and data science in industrial microbiome applications</a:t>
            </a:r>
            <a:endParaRPr lang="fa-IR" sz="1600" b="1" dirty="0">
              <a:latin typeface="Times New Roman" panose="02020603050405020304" pitchFamily="18" charset="0"/>
              <a:cs typeface="Times New Roman" panose="02020603050405020304" pitchFamily="18" charset="0"/>
            </a:endParaRPr>
          </a:p>
          <a:p>
            <a:pPr>
              <a:spcAft>
                <a:spcPts val="150"/>
              </a:spcAft>
            </a:pPr>
            <a:r>
              <a:rPr lang="en-US" sz="1600"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15. A brief history of bioinformatics</a:t>
            </a:r>
            <a:r>
              <a:rPr lang="en-US" sz="1600" b="1" dirty="0">
                <a:latin typeface="Times New Roman" panose="02020603050405020304" pitchFamily="18" charset="0"/>
                <a:cs typeface="Times New Roman" panose="02020603050405020304" pitchFamily="18" charset="0"/>
              </a:rPr>
              <a:t> J Gauthier, </a:t>
            </a:r>
            <a:r>
              <a:rPr lang="en-US" sz="1600" b="1"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AT Vincent</a:t>
            </a:r>
            <a:r>
              <a:rPr lang="en-US"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SJ Charette</a:t>
            </a:r>
            <a:r>
              <a:rPr lang="en-US" sz="1600" b="1" dirty="0">
                <a:latin typeface="Times New Roman" panose="02020603050405020304" pitchFamily="18" charset="0"/>
                <a:cs typeface="Times New Roman" panose="02020603050405020304" pitchFamily="18" charset="0"/>
              </a:rPr>
              <a:t>… - … in bioinformatics, 2019 - academic.oup.com</a:t>
            </a:r>
          </a:p>
          <a:p>
            <a:pPr>
              <a:spcAft>
                <a:spcPts val="150"/>
              </a:spcAft>
            </a:pPr>
            <a:r>
              <a:rPr lang="en-US" sz="1600" b="1" dirty="0">
                <a:latin typeface="Times New Roman" panose="02020603050405020304" pitchFamily="18" charset="0"/>
                <a:cs typeface="Times New Roman" panose="02020603050405020304" pitchFamily="18" charset="0"/>
              </a:rPr>
              <a:t>16. Challenges in Bioinformatics Workflows for Processing Microbiome Omics Data at Scale. </a:t>
            </a:r>
            <a:r>
              <a:rPr lang="en-US" sz="1600" b="1"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https://doi.org/10.3389/fbinf.2021.826370</a:t>
            </a:r>
            <a:endParaRPr lang="fa-IR" sz="1600" b="1" dirty="0">
              <a:latin typeface="Times New Roman" panose="02020603050405020304" pitchFamily="18" charset="0"/>
              <a:cs typeface="Times New Roman" panose="02020603050405020304" pitchFamily="18" charset="0"/>
            </a:endParaRPr>
          </a:p>
          <a:p>
            <a:pPr>
              <a:spcAft>
                <a:spcPts val="150"/>
              </a:spcAft>
            </a:pPr>
            <a:r>
              <a:rPr lang="en-US" sz="1600" b="1" dirty="0">
                <a:latin typeface="Times New Roman" panose="02020603050405020304" pitchFamily="18" charset="0"/>
                <a:cs typeface="Times New Roman" panose="02020603050405020304" pitchFamily="18" charset="0"/>
              </a:rPr>
              <a:t>17. Human Microbiome Acquisition and Bioinformatic Challenges in Metagenomic Studies. </a:t>
            </a:r>
            <a:r>
              <a:rPr lang="en-US" sz="1600" b="1"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https://doi.org/10.3390/ijms19020383</a:t>
            </a:r>
            <a:endParaRPr lang="fa-IR" sz="1600" b="1" dirty="0">
              <a:latin typeface="Times New Roman" panose="02020603050405020304" pitchFamily="18" charset="0"/>
              <a:cs typeface="Times New Roman" panose="02020603050405020304" pitchFamily="18" charset="0"/>
            </a:endParaRPr>
          </a:p>
          <a:p>
            <a:pPr>
              <a:spcAft>
                <a:spcPts val="150"/>
              </a:spcAft>
            </a:pPr>
            <a:r>
              <a:rPr lang="en-US" sz="1600" b="1"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18. Computational approaches for integrative analysis of the metabolome and microbiome</a:t>
            </a:r>
            <a:r>
              <a:rPr lang="en-US" sz="1600" b="1"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 https://doi.org/10.3390/metabo7040062</a:t>
            </a:r>
            <a:endParaRPr lang="fa-IR" sz="1600" b="1" dirty="0">
              <a:latin typeface="Times New Roman" panose="02020603050405020304" pitchFamily="18" charset="0"/>
              <a:cs typeface="Times New Roman" panose="02020603050405020304" pitchFamily="18" charset="0"/>
            </a:endParaRPr>
          </a:p>
          <a:p>
            <a:pPr>
              <a:spcAft>
                <a:spcPts val="150"/>
              </a:spcAft>
            </a:pPr>
            <a:r>
              <a:rPr lang="en-US" sz="1600" b="1"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19. Advances in functional analysis of the microbiome: Integrating metabolic modeling, metabolite prediction, and pathway inference with Next-Generation …</a:t>
            </a:r>
            <a:r>
              <a:rPr lang="en-US" sz="1600" b="1" dirty="0">
                <a:latin typeface="Times New Roman" panose="02020603050405020304" pitchFamily="18" charset="0"/>
                <a:cs typeface="Times New Roman" panose="02020603050405020304" pitchFamily="18" charset="0"/>
              </a:rPr>
              <a:t> DOI: </a:t>
            </a:r>
            <a:r>
              <a:rPr lang="en-US" sz="1600" b="1"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https://doi.org/10.71150/jm.2411006</a:t>
            </a:r>
            <a:endParaRPr lang="en-US" sz="1600" b="1" dirty="0">
              <a:latin typeface="Times New Roman" panose="02020603050405020304" pitchFamily="18" charset="0"/>
              <a:cs typeface="Times New Roman" panose="02020603050405020304" pitchFamily="18" charset="0"/>
            </a:endParaRPr>
          </a:p>
          <a:p>
            <a:pPr>
              <a:lnSpc>
                <a:spcPct val="150000"/>
              </a:lnSpc>
              <a:spcAft>
                <a:spcPts val="150"/>
              </a:spcAft>
            </a:pPr>
            <a:endParaRPr lang="en-US" dirty="0">
              <a:latin typeface="Times New Roman" panose="02020603050405020304" pitchFamily="18" charset="0"/>
              <a:cs typeface="Times New Roman" panose="02020603050405020304" pitchFamily="18" charset="0"/>
            </a:endParaRPr>
          </a:p>
          <a:p>
            <a:pPr>
              <a:lnSpc>
                <a:spcPct val="150000"/>
              </a:lnSpc>
              <a:spcAft>
                <a:spcPts val="150"/>
              </a:spcAft>
            </a:pPr>
            <a:endParaRPr lang="en-US" dirty="0">
              <a:latin typeface="Times New Roman" panose="02020603050405020304" pitchFamily="18" charset="0"/>
              <a:cs typeface="Times New Roman" panose="02020603050405020304" pitchFamily="18" charset="0"/>
            </a:endParaRPr>
          </a:p>
        </p:txBody>
      </p:sp>
      <p:pic>
        <p:nvPicPr>
          <p:cNvPr id="2" name="Picture 1" descr="A group of white round buttons with black letters on a wood surface&#10;&#10;AI-generated content may be incorrect.">
            <a:extLst>
              <a:ext uri="{FF2B5EF4-FFF2-40B4-BE49-F238E27FC236}">
                <a16:creationId xmlns:a16="http://schemas.microsoft.com/office/drawing/2014/main" id="{A1CA04E3-9198-AC7A-1896-59A470FF91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8033"/>
            <a:ext cx="12192000" cy="1748901"/>
          </a:xfrm>
          <a:prstGeom prst="rect">
            <a:avLst/>
          </a:prstGeom>
        </p:spPr>
      </p:pic>
    </p:spTree>
    <p:extLst>
      <p:ext uri="{BB962C8B-B14F-4D97-AF65-F5344CB8AC3E}">
        <p14:creationId xmlns:p14="http://schemas.microsoft.com/office/powerpoint/2010/main" val="149418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82755-0B1A-4C38-38B1-C5EFEF8B4674}"/>
              </a:ext>
            </a:extLst>
          </p:cNvPr>
          <p:cNvPicPr>
            <a:picLocks noChangeAspect="1"/>
          </p:cNvPicPr>
          <p:nvPr/>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27919D92-0EC5-9660-3CB3-F5AD8D0EB840}"/>
              </a:ext>
            </a:extLst>
          </p:cNvPr>
          <p:cNvSpPr txBox="1"/>
          <p:nvPr/>
        </p:nvSpPr>
        <p:spPr>
          <a:xfrm>
            <a:off x="437715" y="9261185"/>
            <a:ext cx="17907000" cy="707886"/>
          </a:xfrm>
          <a:prstGeom prst="rect">
            <a:avLst/>
          </a:prstGeom>
          <a:noFill/>
        </p:spPr>
        <p:txBody>
          <a:bodyPr wrap="square" rtlCol="0">
            <a:spAutoFit/>
            <a:scene3d>
              <a:camera prst="obliqueTopRight"/>
              <a:lightRig rig="soft" dir="t">
                <a:rot lat="0" lon="0" rev="15600000"/>
              </a:lightRig>
            </a:scene3d>
            <a:sp3d extrusionH="57150" prstMaterial="softEdge">
              <a:bevelT w="25400" h="38100"/>
            </a:sp3d>
          </a:bodyPr>
          <a:lstStyle/>
          <a:p>
            <a:r>
              <a:rPr lang="fa-IR" sz="4000" b="1" dirty="0">
                <a:ln w="3175">
                  <a:solidFill>
                    <a:schemeClr val="accent4">
                      <a:lumMod val="50000"/>
                    </a:schemeClr>
                  </a:solidFill>
                  <a:prstDash val="lgDash"/>
                </a:ln>
                <a:solidFill>
                  <a:schemeClr val="bg1"/>
                </a:solidFill>
                <a:effectLst>
                  <a:glow rad="228600">
                    <a:schemeClr val="accent4">
                      <a:satMod val="175000"/>
                      <a:alpha val="40000"/>
                    </a:schemeClr>
                  </a:glow>
                </a:effectLst>
                <a:latin typeface="Baloo Bhaijaan" panose="03080902040302020200" pitchFamily="66" charset="-78"/>
                <a:cs typeface="Baloo Bhaijaan" panose="03080902040302020200" pitchFamily="66" charset="-78"/>
              </a:rPr>
              <a:t>Student’s </a:t>
            </a:r>
            <a:r>
              <a:rPr lang="x-none" sz="4000" b="1" dirty="0">
                <a:ln w="3175">
                  <a:solidFill>
                    <a:schemeClr val="accent4">
                      <a:lumMod val="50000"/>
                    </a:schemeClr>
                  </a:solidFill>
                  <a:prstDash val="lgDash"/>
                </a:ln>
                <a:solidFill>
                  <a:schemeClr val="bg1"/>
                </a:solidFill>
                <a:effectLst>
                  <a:glow rad="228600">
                    <a:schemeClr val="accent4">
                      <a:satMod val="175000"/>
                      <a:alpha val="40000"/>
                    </a:schemeClr>
                  </a:glow>
                </a:effectLst>
                <a:latin typeface="Baloo Bhaijaan" panose="03080902040302020200" pitchFamily="66" charset="-78"/>
                <a:cs typeface="Baloo Bhaijaan" panose="03080902040302020200" pitchFamily="66" charset="-78"/>
              </a:rPr>
              <a:t>Research committee of Yazd University of Medical </a:t>
            </a:r>
            <a:r>
              <a:rPr lang="fa-IR" sz="4000" b="1" dirty="0">
                <a:ln w="3175">
                  <a:solidFill>
                    <a:schemeClr val="accent4">
                      <a:lumMod val="50000"/>
                    </a:schemeClr>
                  </a:solidFill>
                  <a:prstDash val="lgDash"/>
                </a:ln>
                <a:solidFill>
                  <a:schemeClr val="bg1"/>
                </a:solidFill>
                <a:effectLst>
                  <a:glow rad="228600">
                    <a:schemeClr val="accent4">
                      <a:satMod val="175000"/>
                      <a:alpha val="40000"/>
                    </a:schemeClr>
                  </a:glow>
                </a:effectLst>
                <a:latin typeface="Baloo Bhaijaan" panose="03080902040302020200" pitchFamily="66" charset="-78"/>
                <a:cs typeface="Baloo Bhaijaan" panose="03080902040302020200" pitchFamily="66" charset="-78"/>
              </a:rPr>
              <a:t>sciences</a:t>
            </a:r>
            <a:endParaRPr lang="x-none" sz="4000" b="1" dirty="0">
              <a:ln w="3175">
                <a:solidFill>
                  <a:schemeClr val="accent4">
                    <a:lumMod val="50000"/>
                  </a:schemeClr>
                </a:solidFill>
                <a:prstDash val="lgDash"/>
              </a:ln>
              <a:solidFill>
                <a:schemeClr val="bg1"/>
              </a:solidFill>
              <a:effectLst>
                <a:glow rad="228600">
                  <a:schemeClr val="accent4">
                    <a:satMod val="175000"/>
                    <a:alpha val="40000"/>
                  </a:schemeClr>
                </a:glow>
              </a:effectLst>
              <a:latin typeface="Baloo Bhaijaan" panose="03080902040302020200" pitchFamily="66" charset="-78"/>
              <a:cs typeface="Baloo Bhaijaan" panose="03080902040302020200" pitchFamily="66" charset="-78"/>
            </a:endParaRPr>
          </a:p>
        </p:txBody>
      </p:sp>
      <p:sp>
        <p:nvSpPr>
          <p:cNvPr id="26" name="Freeform 5">
            <a:extLst>
              <a:ext uri="{FF2B5EF4-FFF2-40B4-BE49-F238E27FC236}">
                <a16:creationId xmlns:a16="http://schemas.microsoft.com/office/drawing/2014/main" id="{3F118CB6-2EA6-CC5C-01E8-C415E0DBBDED}"/>
              </a:ext>
            </a:extLst>
          </p:cNvPr>
          <p:cNvSpPr>
            <a:spLocks/>
          </p:cNvSpPr>
          <p:nvPr/>
        </p:nvSpPr>
        <p:spPr bwMode="auto">
          <a:xfrm rot="10800000">
            <a:off x="3717696" y="3123012"/>
            <a:ext cx="6341643" cy="2509109"/>
          </a:xfrm>
          <a:custGeom>
            <a:avLst/>
            <a:gdLst>
              <a:gd name="T0" fmla="*/ 0 w 3840"/>
              <a:gd name="T1" fmla="*/ 2161 h 2161"/>
              <a:gd name="T2" fmla="*/ 0 w 3840"/>
              <a:gd name="T3" fmla="*/ 0 h 2161"/>
              <a:gd name="T4" fmla="*/ 3840 w 3840"/>
              <a:gd name="T5" fmla="*/ 0 h 2161"/>
              <a:gd name="T6" fmla="*/ 3840 w 3840"/>
              <a:gd name="T7" fmla="*/ 167 h 2161"/>
              <a:gd name="T8" fmla="*/ 534 w 3840"/>
              <a:gd name="T9" fmla="*/ 167 h 2161"/>
              <a:gd name="T10" fmla="*/ 167 w 3840"/>
              <a:gd name="T11" fmla="*/ 563 h 2161"/>
              <a:gd name="T12" fmla="*/ 167 w 3840"/>
              <a:gd name="T13" fmla="*/ 2160 h 2161"/>
              <a:gd name="T14" fmla="*/ 0 w 3840"/>
              <a:gd name="T15" fmla="*/ 2161 h 2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2161">
                <a:moveTo>
                  <a:pt x="0" y="2161"/>
                </a:moveTo>
                <a:cubicBezTo>
                  <a:pt x="0" y="1598"/>
                  <a:pt x="0" y="269"/>
                  <a:pt x="0" y="0"/>
                </a:cubicBezTo>
                <a:cubicBezTo>
                  <a:pt x="416" y="0"/>
                  <a:pt x="3658" y="0"/>
                  <a:pt x="3840" y="0"/>
                </a:cubicBezTo>
                <a:cubicBezTo>
                  <a:pt x="3840" y="38"/>
                  <a:pt x="3840" y="126"/>
                  <a:pt x="3840" y="167"/>
                </a:cubicBezTo>
                <a:cubicBezTo>
                  <a:pt x="3779" y="167"/>
                  <a:pt x="730" y="167"/>
                  <a:pt x="534" y="167"/>
                </a:cubicBezTo>
                <a:cubicBezTo>
                  <a:pt x="253" y="167"/>
                  <a:pt x="167" y="277"/>
                  <a:pt x="167" y="563"/>
                </a:cubicBezTo>
                <a:cubicBezTo>
                  <a:pt x="167" y="814"/>
                  <a:pt x="167" y="2091"/>
                  <a:pt x="167" y="2160"/>
                </a:cubicBezTo>
                <a:cubicBezTo>
                  <a:pt x="94" y="2160"/>
                  <a:pt x="0" y="2161"/>
                  <a:pt x="0" y="2161"/>
                </a:cubicBezTo>
                <a:close/>
              </a:path>
            </a:pathLst>
          </a:custGeom>
          <a:solidFill>
            <a:srgbClr val="E15E25"/>
          </a:solidFill>
          <a:ln>
            <a:noFill/>
          </a:ln>
        </p:spPr>
        <p:txBody>
          <a:bodyPr vert="horz" wrap="square" lIns="59635" tIns="29817" rIns="59635" bIns="29817" numCol="1" anchor="t" anchorCtr="0" compatLnSpc="1"/>
          <a:lstStyle/>
          <a:p>
            <a:endParaRPr lang="en-US" sz="1174" dirty="0"/>
          </a:p>
        </p:txBody>
      </p:sp>
      <p:sp>
        <p:nvSpPr>
          <p:cNvPr id="27" name="TextBox 26">
            <a:extLst>
              <a:ext uri="{FF2B5EF4-FFF2-40B4-BE49-F238E27FC236}">
                <a16:creationId xmlns:a16="http://schemas.microsoft.com/office/drawing/2014/main" id="{909FD50A-BFAC-EA9D-04D2-489CA6224125}"/>
              </a:ext>
            </a:extLst>
          </p:cNvPr>
          <p:cNvSpPr txBox="1"/>
          <p:nvPr/>
        </p:nvSpPr>
        <p:spPr>
          <a:xfrm>
            <a:off x="2347074" y="3354358"/>
            <a:ext cx="7173686" cy="1635256"/>
          </a:xfrm>
          <a:prstGeom prst="rect">
            <a:avLst/>
          </a:prstGeom>
          <a:noFill/>
          <a:ln>
            <a:noFill/>
          </a:ln>
          <a:effectLst>
            <a:innerShdw blurRad="63500" dist="50800" dir="13500000">
              <a:prstClr val="black">
                <a:alpha val="50000"/>
              </a:prstClr>
            </a:innerShdw>
          </a:effectLst>
        </p:spPr>
        <p:txBody>
          <a:bodyPr wrap="square" rtlCol="0">
            <a:spAutoFit/>
          </a:bodyPr>
          <a:lstStyle/>
          <a:p>
            <a:pPr algn="ctr">
              <a:lnSpc>
                <a:spcPts val="3962"/>
              </a:lnSpc>
            </a:pPr>
            <a:r>
              <a:rPr lang="en-US" sz="4400" kern="500" dirty="0">
                <a:ln w="15875">
                  <a:noFill/>
                  <a:round/>
                </a:ln>
                <a:solidFill>
                  <a:schemeClr val="bg1"/>
                </a:solidFill>
                <a:latin typeface="Times New Roman" panose="02020603050405020304" pitchFamily="18" charset="0"/>
                <a:cs typeface="Times New Roman" panose="02020603050405020304" pitchFamily="18" charset="0"/>
              </a:rPr>
              <a:t>Thank you for your attention</a:t>
            </a:r>
          </a:p>
          <a:p>
            <a:pPr algn="ctr">
              <a:lnSpc>
                <a:spcPts val="3962"/>
              </a:lnSpc>
            </a:pPr>
            <a:endParaRPr lang="en-US" sz="4400" kern="500" dirty="0">
              <a:ln w="15875">
                <a:noFill/>
                <a:round/>
              </a:ln>
              <a:solidFill>
                <a:schemeClr val="bg1"/>
              </a:solidFill>
              <a:latin typeface="Times New Roman" panose="02020603050405020304" pitchFamily="18" charset="0"/>
              <a:cs typeface="Times New Roman" panose="02020603050405020304" pitchFamily="18" charset="0"/>
            </a:endParaRPr>
          </a:p>
          <a:p>
            <a:pPr algn="ctr">
              <a:lnSpc>
                <a:spcPts val="3962"/>
              </a:lnSpc>
            </a:pPr>
            <a:r>
              <a:rPr lang="en-US" sz="4400" kern="500" dirty="0">
                <a:ln w="15875">
                  <a:noFill/>
                  <a:round/>
                </a:ln>
                <a:solidFill>
                  <a:schemeClr val="bg1"/>
                </a:solidFill>
                <a:latin typeface="Times New Roman" panose="02020603050405020304" pitchFamily="18" charset="0"/>
                <a:cs typeface="Times New Roman" panose="02020603050405020304" pitchFamily="18" charset="0"/>
              </a:rPr>
              <a:t>Any questions?</a:t>
            </a:r>
          </a:p>
        </p:txBody>
      </p:sp>
      <p:sp>
        <p:nvSpPr>
          <p:cNvPr id="28" name="Rectangle: Rounded Corners 14">
            <a:extLst>
              <a:ext uri="{FF2B5EF4-FFF2-40B4-BE49-F238E27FC236}">
                <a16:creationId xmlns:a16="http://schemas.microsoft.com/office/drawing/2014/main" id="{B5993A42-6F9B-170D-0CB5-9F60CEB329F9}"/>
              </a:ext>
            </a:extLst>
          </p:cNvPr>
          <p:cNvSpPr/>
          <p:nvPr/>
        </p:nvSpPr>
        <p:spPr>
          <a:xfrm>
            <a:off x="4223093" y="2648964"/>
            <a:ext cx="466034" cy="4660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29" name="Rectangle: Rounded Corners 15">
            <a:extLst>
              <a:ext uri="{FF2B5EF4-FFF2-40B4-BE49-F238E27FC236}">
                <a16:creationId xmlns:a16="http://schemas.microsoft.com/office/drawing/2014/main" id="{74CDBDD8-9C15-B91F-8E1B-25AFC6D52B86}"/>
              </a:ext>
            </a:extLst>
          </p:cNvPr>
          <p:cNvSpPr/>
          <p:nvPr/>
        </p:nvSpPr>
        <p:spPr>
          <a:xfrm>
            <a:off x="4845488" y="2648964"/>
            <a:ext cx="466034" cy="4660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30" name="Rectangle: Rounded Corners 16">
            <a:extLst>
              <a:ext uri="{FF2B5EF4-FFF2-40B4-BE49-F238E27FC236}">
                <a16:creationId xmlns:a16="http://schemas.microsoft.com/office/drawing/2014/main" id="{5B48DC35-213D-12A4-E801-5DBE197C2F22}"/>
              </a:ext>
            </a:extLst>
          </p:cNvPr>
          <p:cNvSpPr/>
          <p:nvPr/>
        </p:nvSpPr>
        <p:spPr>
          <a:xfrm>
            <a:off x="5467883" y="2648964"/>
            <a:ext cx="466034" cy="4660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31" name="Rectangle: Rounded Corners 17">
            <a:extLst>
              <a:ext uri="{FF2B5EF4-FFF2-40B4-BE49-F238E27FC236}">
                <a16:creationId xmlns:a16="http://schemas.microsoft.com/office/drawing/2014/main" id="{6C82E796-203E-484E-022C-E878840544D2}"/>
              </a:ext>
            </a:extLst>
          </p:cNvPr>
          <p:cNvSpPr/>
          <p:nvPr/>
        </p:nvSpPr>
        <p:spPr>
          <a:xfrm>
            <a:off x="6045024" y="2656978"/>
            <a:ext cx="466034" cy="4660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32" name="Freeform 5">
            <a:extLst>
              <a:ext uri="{FF2B5EF4-FFF2-40B4-BE49-F238E27FC236}">
                <a16:creationId xmlns:a16="http://schemas.microsoft.com/office/drawing/2014/main" id="{18BEAB06-25AF-1CBB-1486-51B19CCAB94B}"/>
              </a:ext>
            </a:extLst>
          </p:cNvPr>
          <p:cNvSpPr>
            <a:spLocks/>
          </p:cNvSpPr>
          <p:nvPr/>
        </p:nvSpPr>
        <p:spPr bwMode="auto">
          <a:xfrm>
            <a:off x="2045368" y="932243"/>
            <a:ext cx="6689558" cy="3824241"/>
          </a:xfrm>
          <a:custGeom>
            <a:avLst/>
            <a:gdLst>
              <a:gd name="T0" fmla="*/ 0 w 3840"/>
              <a:gd name="T1" fmla="*/ 2161 h 2161"/>
              <a:gd name="T2" fmla="*/ 0 w 3840"/>
              <a:gd name="T3" fmla="*/ 0 h 2161"/>
              <a:gd name="T4" fmla="*/ 3840 w 3840"/>
              <a:gd name="T5" fmla="*/ 0 h 2161"/>
              <a:gd name="T6" fmla="*/ 3840 w 3840"/>
              <a:gd name="T7" fmla="*/ 167 h 2161"/>
              <a:gd name="T8" fmla="*/ 534 w 3840"/>
              <a:gd name="T9" fmla="*/ 167 h 2161"/>
              <a:gd name="T10" fmla="*/ 167 w 3840"/>
              <a:gd name="T11" fmla="*/ 563 h 2161"/>
              <a:gd name="T12" fmla="*/ 167 w 3840"/>
              <a:gd name="T13" fmla="*/ 2160 h 2161"/>
              <a:gd name="T14" fmla="*/ 0 w 3840"/>
              <a:gd name="T15" fmla="*/ 2161 h 2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2161">
                <a:moveTo>
                  <a:pt x="0" y="2161"/>
                </a:moveTo>
                <a:cubicBezTo>
                  <a:pt x="0" y="1598"/>
                  <a:pt x="0" y="269"/>
                  <a:pt x="0" y="0"/>
                </a:cubicBezTo>
                <a:cubicBezTo>
                  <a:pt x="416" y="0"/>
                  <a:pt x="3658" y="0"/>
                  <a:pt x="3840" y="0"/>
                </a:cubicBezTo>
                <a:cubicBezTo>
                  <a:pt x="3840" y="38"/>
                  <a:pt x="3840" y="126"/>
                  <a:pt x="3840" y="167"/>
                </a:cubicBezTo>
                <a:cubicBezTo>
                  <a:pt x="3779" y="167"/>
                  <a:pt x="730" y="167"/>
                  <a:pt x="534" y="167"/>
                </a:cubicBezTo>
                <a:cubicBezTo>
                  <a:pt x="253" y="167"/>
                  <a:pt x="167" y="277"/>
                  <a:pt x="167" y="563"/>
                </a:cubicBezTo>
                <a:cubicBezTo>
                  <a:pt x="167" y="814"/>
                  <a:pt x="167" y="2091"/>
                  <a:pt x="167" y="2160"/>
                </a:cubicBezTo>
                <a:cubicBezTo>
                  <a:pt x="94" y="2160"/>
                  <a:pt x="0" y="2161"/>
                  <a:pt x="0" y="2161"/>
                </a:cubicBezTo>
                <a:close/>
              </a:path>
            </a:pathLst>
          </a:custGeom>
          <a:solidFill>
            <a:srgbClr val="00B050"/>
          </a:solidFill>
          <a:ln>
            <a:noFill/>
          </a:ln>
        </p:spPr>
        <p:txBody>
          <a:bodyPr vert="horz" wrap="square" lIns="59635" tIns="29817" rIns="59635" bIns="29817" numCol="1" anchor="t" anchorCtr="0" compatLnSpc="1">
            <a:prstTxWarp prst="textNoShape">
              <a:avLst/>
            </a:prstTxWarp>
          </a:bodyPr>
          <a:lstStyle/>
          <a:p>
            <a:endParaRPr lang="en-US" sz="1174"/>
          </a:p>
        </p:txBody>
      </p:sp>
      <p:sp>
        <p:nvSpPr>
          <p:cNvPr id="33" name="Rectangle: Rounded Corners 14">
            <a:extLst>
              <a:ext uri="{FF2B5EF4-FFF2-40B4-BE49-F238E27FC236}">
                <a16:creationId xmlns:a16="http://schemas.microsoft.com/office/drawing/2014/main" id="{2343AC44-556D-9525-86DB-60BDD27B594A}"/>
              </a:ext>
            </a:extLst>
          </p:cNvPr>
          <p:cNvSpPr/>
          <p:nvPr/>
        </p:nvSpPr>
        <p:spPr>
          <a:xfrm>
            <a:off x="4215055" y="2656978"/>
            <a:ext cx="466034" cy="4660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34" name="Rectangle: Rounded Corners 15">
            <a:extLst>
              <a:ext uri="{FF2B5EF4-FFF2-40B4-BE49-F238E27FC236}">
                <a16:creationId xmlns:a16="http://schemas.microsoft.com/office/drawing/2014/main" id="{A98AE055-8D05-FEE0-B5C3-B97E73C92BA2}"/>
              </a:ext>
            </a:extLst>
          </p:cNvPr>
          <p:cNvSpPr/>
          <p:nvPr/>
        </p:nvSpPr>
        <p:spPr>
          <a:xfrm>
            <a:off x="4837450" y="2656978"/>
            <a:ext cx="466034" cy="4660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35" name="Rectangle: Rounded Corners 16">
            <a:extLst>
              <a:ext uri="{FF2B5EF4-FFF2-40B4-BE49-F238E27FC236}">
                <a16:creationId xmlns:a16="http://schemas.microsoft.com/office/drawing/2014/main" id="{0007D3A2-3E78-7188-9953-F0157FBE8170}"/>
              </a:ext>
            </a:extLst>
          </p:cNvPr>
          <p:cNvSpPr/>
          <p:nvPr/>
        </p:nvSpPr>
        <p:spPr>
          <a:xfrm>
            <a:off x="5459845" y="2656978"/>
            <a:ext cx="466034" cy="4660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24" dirty="0">
              <a:latin typeface="Roboto" panose="02000000000000000000" pitchFamily="2" charset="0"/>
              <a:ea typeface="Roboto" panose="02000000000000000000" pitchFamily="2"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1AF0A7B-A0E1-4DCF-EDE0-B2C6B354D862}"/>
              </a:ext>
            </a:extLst>
          </p:cNvPr>
          <p:cNvSpPr/>
          <p:nvPr/>
        </p:nvSpPr>
        <p:spPr>
          <a:xfrm>
            <a:off x="76601" y="1409015"/>
            <a:ext cx="1855041" cy="6005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Times New Roman" panose="02020603050405020304" pitchFamily="18" charset="0"/>
                <a:cs typeface="Times New Roman" panose="02020603050405020304" pitchFamily="18" charset="0"/>
              </a:rPr>
              <a:t>Go to intro </a:t>
            </a:r>
            <a:r>
              <a:rPr lang="en-US" sz="1600" dirty="0">
                <a:solidFill>
                  <a:srgbClr val="00B0F0"/>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Introduction</a:t>
            </a:r>
            <a:endParaRPr lang="en-US" sz="1600" dirty="0">
              <a:solidFill>
                <a:srgbClr val="00B0F0"/>
              </a:solidFill>
              <a:latin typeface="Times New Roman" panose="02020603050405020304" pitchFamily="18" charset="0"/>
              <a:cs typeface="Times New Roman" panose="02020603050405020304" pitchFamily="18" charset="0"/>
            </a:endParaRPr>
          </a:p>
        </p:txBody>
      </p:sp>
      <p:sp>
        <p:nvSpPr>
          <p:cNvPr id="7" name="Rectangle: Rounded Corners 6">
            <a:hlinkClick r:id="rId4" action="ppaction://hlinksldjump"/>
            <a:extLst>
              <a:ext uri="{FF2B5EF4-FFF2-40B4-BE49-F238E27FC236}">
                <a16:creationId xmlns:a16="http://schemas.microsoft.com/office/drawing/2014/main" id="{4460773D-9780-939E-413A-32DE0688DEF1}"/>
              </a:ext>
            </a:extLst>
          </p:cNvPr>
          <p:cNvSpPr/>
          <p:nvPr/>
        </p:nvSpPr>
        <p:spPr>
          <a:xfrm>
            <a:off x="242823" y="2193594"/>
            <a:ext cx="1505814" cy="4741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Go to article 1</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C011819-4C6D-A5F3-B8AE-C55EC5DDCB16}"/>
              </a:ext>
            </a:extLst>
          </p:cNvPr>
          <p:cNvSpPr/>
          <p:nvPr/>
        </p:nvSpPr>
        <p:spPr>
          <a:xfrm>
            <a:off x="234685" y="2780148"/>
            <a:ext cx="1505814" cy="4418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Go to article2</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7D3FE55-9087-21CD-BE67-EC8FBD6CB521}"/>
              </a:ext>
            </a:extLst>
          </p:cNvPr>
          <p:cNvSpPr/>
          <p:nvPr/>
        </p:nvSpPr>
        <p:spPr>
          <a:xfrm>
            <a:off x="232065" y="3365116"/>
            <a:ext cx="1508434" cy="4418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Go to article3</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76F598B-1A9B-A87E-AE79-EEAD83574EC0}"/>
              </a:ext>
            </a:extLst>
          </p:cNvPr>
          <p:cNvSpPr/>
          <p:nvPr/>
        </p:nvSpPr>
        <p:spPr>
          <a:xfrm>
            <a:off x="216455" y="3923900"/>
            <a:ext cx="1508434" cy="4418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Go to article4</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0F590B8-92FA-EF61-2E28-4BFCEEDF7AF6}"/>
              </a:ext>
            </a:extLst>
          </p:cNvPr>
          <p:cNvSpPr/>
          <p:nvPr/>
        </p:nvSpPr>
        <p:spPr>
          <a:xfrm>
            <a:off x="194939" y="4441216"/>
            <a:ext cx="1508434" cy="4418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Go to article5</a:t>
            </a:r>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3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strips(downLeft)">
                                      <p:cBhvr>
                                        <p:cTn id="7" dur="500"/>
                                        <p:tgtEl>
                                          <p:spTgt spid="26"/>
                                        </p:tgtEl>
                                      </p:cBhvr>
                                    </p:animEffect>
                                  </p:childTnLst>
                                </p:cTn>
                              </p:par>
                              <p:par>
                                <p:cTn id="8" presetID="53" presetClass="entr" presetSubtype="16" fill="hold" grpId="0" nodeType="withEffect">
                                  <p:stCondLst>
                                    <p:cond delay="20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par>
                                <p:cTn id="13" presetID="53" presetClass="entr" presetSubtype="16" fill="hold" grpId="0" nodeType="withEffect">
                                  <p:stCondLst>
                                    <p:cond delay="40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53" presetClass="entr" presetSubtype="16" fill="hold" grpId="0" nodeType="withEffect">
                                  <p:stCondLst>
                                    <p:cond delay="60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grpId="0" nodeType="withEffect">
                                  <p:stCondLst>
                                    <p:cond delay="80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par>
                                <p:cTn id="28" presetID="53" presetClass="exit" presetSubtype="32" fill="hold" grpId="1" nodeType="withEffect">
                                  <p:stCondLst>
                                    <p:cond delay="800"/>
                                  </p:stCondLst>
                                  <p:childTnLst>
                                    <p:anim calcmode="lin" valueType="num">
                                      <p:cBhvr>
                                        <p:cTn id="29" dur="500"/>
                                        <p:tgtEl>
                                          <p:spTgt spid="28"/>
                                        </p:tgtEl>
                                        <p:attrNameLst>
                                          <p:attrName>ppt_w</p:attrName>
                                        </p:attrNameLst>
                                      </p:cBhvr>
                                      <p:tavLst>
                                        <p:tav tm="0">
                                          <p:val>
                                            <p:strVal val="ppt_w"/>
                                          </p:val>
                                        </p:tav>
                                        <p:tav tm="100000">
                                          <p:val>
                                            <p:fltVal val="0"/>
                                          </p:val>
                                        </p:tav>
                                      </p:tavLst>
                                    </p:anim>
                                    <p:anim calcmode="lin" valueType="num">
                                      <p:cBhvr>
                                        <p:cTn id="30" dur="500"/>
                                        <p:tgtEl>
                                          <p:spTgt spid="28"/>
                                        </p:tgtEl>
                                        <p:attrNameLst>
                                          <p:attrName>ppt_h</p:attrName>
                                        </p:attrNameLst>
                                      </p:cBhvr>
                                      <p:tavLst>
                                        <p:tav tm="0">
                                          <p:val>
                                            <p:strVal val="ppt_h"/>
                                          </p:val>
                                        </p:tav>
                                        <p:tav tm="100000">
                                          <p:val>
                                            <p:fltVal val="0"/>
                                          </p:val>
                                        </p:tav>
                                      </p:tavLst>
                                    </p:anim>
                                    <p:animEffect transition="out" filter="fad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53" presetClass="exit" presetSubtype="32" fill="hold" grpId="1" nodeType="withEffect">
                                  <p:stCondLst>
                                    <p:cond delay="1000"/>
                                  </p:stCondLst>
                                  <p:childTnLst>
                                    <p:anim calcmode="lin" valueType="num">
                                      <p:cBhvr>
                                        <p:cTn id="34" dur="500"/>
                                        <p:tgtEl>
                                          <p:spTgt spid="29"/>
                                        </p:tgtEl>
                                        <p:attrNameLst>
                                          <p:attrName>ppt_w</p:attrName>
                                        </p:attrNameLst>
                                      </p:cBhvr>
                                      <p:tavLst>
                                        <p:tav tm="0">
                                          <p:val>
                                            <p:strVal val="ppt_w"/>
                                          </p:val>
                                        </p:tav>
                                        <p:tav tm="100000">
                                          <p:val>
                                            <p:fltVal val="0"/>
                                          </p:val>
                                        </p:tav>
                                      </p:tavLst>
                                    </p:anim>
                                    <p:anim calcmode="lin" valueType="num">
                                      <p:cBhvr>
                                        <p:cTn id="35" dur="500"/>
                                        <p:tgtEl>
                                          <p:spTgt spid="29"/>
                                        </p:tgtEl>
                                        <p:attrNameLst>
                                          <p:attrName>ppt_h</p:attrName>
                                        </p:attrNameLst>
                                      </p:cBhvr>
                                      <p:tavLst>
                                        <p:tav tm="0">
                                          <p:val>
                                            <p:strVal val="ppt_h"/>
                                          </p:val>
                                        </p:tav>
                                        <p:tav tm="100000">
                                          <p:val>
                                            <p:fltVal val="0"/>
                                          </p:val>
                                        </p:tav>
                                      </p:tavLst>
                                    </p:anim>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53" presetClass="exit" presetSubtype="32" fill="hold" grpId="1" nodeType="withEffect">
                                  <p:stCondLst>
                                    <p:cond delay="1200"/>
                                  </p:stCondLst>
                                  <p:childTnLst>
                                    <p:anim calcmode="lin" valueType="num">
                                      <p:cBhvr>
                                        <p:cTn id="39" dur="500"/>
                                        <p:tgtEl>
                                          <p:spTgt spid="30"/>
                                        </p:tgtEl>
                                        <p:attrNameLst>
                                          <p:attrName>ppt_w</p:attrName>
                                        </p:attrNameLst>
                                      </p:cBhvr>
                                      <p:tavLst>
                                        <p:tav tm="0">
                                          <p:val>
                                            <p:strVal val="ppt_w"/>
                                          </p:val>
                                        </p:tav>
                                        <p:tav tm="100000">
                                          <p:val>
                                            <p:fltVal val="0"/>
                                          </p:val>
                                        </p:tav>
                                      </p:tavLst>
                                    </p:anim>
                                    <p:anim calcmode="lin" valueType="num">
                                      <p:cBhvr>
                                        <p:cTn id="40" dur="500"/>
                                        <p:tgtEl>
                                          <p:spTgt spid="30"/>
                                        </p:tgtEl>
                                        <p:attrNameLst>
                                          <p:attrName>ppt_h</p:attrName>
                                        </p:attrNameLst>
                                      </p:cBhvr>
                                      <p:tavLst>
                                        <p:tav tm="0">
                                          <p:val>
                                            <p:strVal val="ppt_h"/>
                                          </p:val>
                                        </p:tav>
                                        <p:tav tm="100000">
                                          <p:val>
                                            <p:fltVal val="0"/>
                                          </p:val>
                                        </p:tav>
                                      </p:tavLst>
                                    </p:anim>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par>
                                <p:cTn id="43" presetID="53" presetClass="exit" presetSubtype="32" fill="hold" grpId="1" nodeType="withEffect">
                                  <p:stCondLst>
                                    <p:cond delay="1400"/>
                                  </p:stCondLst>
                                  <p:childTnLst>
                                    <p:anim calcmode="lin" valueType="num">
                                      <p:cBhvr>
                                        <p:cTn id="44" dur="500"/>
                                        <p:tgtEl>
                                          <p:spTgt spid="31"/>
                                        </p:tgtEl>
                                        <p:attrNameLst>
                                          <p:attrName>ppt_w</p:attrName>
                                        </p:attrNameLst>
                                      </p:cBhvr>
                                      <p:tavLst>
                                        <p:tav tm="0">
                                          <p:val>
                                            <p:strVal val="ppt_w"/>
                                          </p:val>
                                        </p:tav>
                                        <p:tav tm="100000">
                                          <p:val>
                                            <p:fltVal val="0"/>
                                          </p:val>
                                        </p:tav>
                                      </p:tavLst>
                                    </p:anim>
                                    <p:anim calcmode="lin" valueType="num">
                                      <p:cBhvr>
                                        <p:cTn id="45" dur="500"/>
                                        <p:tgtEl>
                                          <p:spTgt spid="31"/>
                                        </p:tgtEl>
                                        <p:attrNameLst>
                                          <p:attrName>ppt_h</p:attrName>
                                        </p:attrNameLst>
                                      </p:cBhvr>
                                      <p:tavLst>
                                        <p:tav tm="0">
                                          <p:val>
                                            <p:strVal val="ppt_h"/>
                                          </p:val>
                                        </p:tav>
                                        <p:tav tm="100000">
                                          <p:val>
                                            <p:fltVal val="0"/>
                                          </p:val>
                                        </p:tav>
                                      </p:tavLst>
                                    </p:anim>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53" presetClass="entr" presetSubtype="16" fill="hold" grpId="2" nodeType="withEffect">
                                  <p:stCondLst>
                                    <p:cond delay="140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2" nodeType="withEffect">
                                  <p:stCondLst>
                                    <p:cond delay="16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par>
                                <p:cTn id="58" presetID="53" presetClass="entr" presetSubtype="16" fill="hold" grpId="2" nodeType="withEffect">
                                  <p:stCondLst>
                                    <p:cond delay="180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par>
                                <p:cTn id="63" presetID="53" presetClass="entr" presetSubtype="16" fill="hold" grpId="2" nodeType="withEffect">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par>
                                <p:cTn id="68" presetID="53" presetClass="exit" presetSubtype="32" fill="hold" grpId="3" nodeType="withEffect">
                                  <p:stCondLst>
                                    <p:cond delay="2000"/>
                                  </p:stCondLst>
                                  <p:childTnLst>
                                    <p:anim calcmode="lin" valueType="num">
                                      <p:cBhvr>
                                        <p:cTn id="69" dur="500"/>
                                        <p:tgtEl>
                                          <p:spTgt spid="28"/>
                                        </p:tgtEl>
                                        <p:attrNameLst>
                                          <p:attrName>ppt_w</p:attrName>
                                        </p:attrNameLst>
                                      </p:cBhvr>
                                      <p:tavLst>
                                        <p:tav tm="0">
                                          <p:val>
                                            <p:strVal val="ppt_w"/>
                                          </p:val>
                                        </p:tav>
                                        <p:tav tm="100000">
                                          <p:val>
                                            <p:fltVal val="0"/>
                                          </p:val>
                                        </p:tav>
                                      </p:tavLst>
                                    </p:anim>
                                    <p:anim calcmode="lin" valueType="num">
                                      <p:cBhvr>
                                        <p:cTn id="70" dur="500"/>
                                        <p:tgtEl>
                                          <p:spTgt spid="28"/>
                                        </p:tgtEl>
                                        <p:attrNameLst>
                                          <p:attrName>ppt_h</p:attrName>
                                        </p:attrNameLst>
                                      </p:cBhvr>
                                      <p:tavLst>
                                        <p:tav tm="0">
                                          <p:val>
                                            <p:strVal val="ppt_h"/>
                                          </p:val>
                                        </p:tav>
                                        <p:tav tm="100000">
                                          <p:val>
                                            <p:fltVal val="0"/>
                                          </p:val>
                                        </p:tav>
                                      </p:tavLst>
                                    </p:anim>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par>
                                <p:cTn id="73" presetID="53" presetClass="exit" presetSubtype="32" fill="hold" grpId="3" nodeType="withEffect">
                                  <p:stCondLst>
                                    <p:cond delay="2200"/>
                                  </p:stCondLst>
                                  <p:childTnLst>
                                    <p:anim calcmode="lin" valueType="num">
                                      <p:cBhvr>
                                        <p:cTn id="74" dur="500"/>
                                        <p:tgtEl>
                                          <p:spTgt spid="29"/>
                                        </p:tgtEl>
                                        <p:attrNameLst>
                                          <p:attrName>ppt_w</p:attrName>
                                        </p:attrNameLst>
                                      </p:cBhvr>
                                      <p:tavLst>
                                        <p:tav tm="0">
                                          <p:val>
                                            <p:strVal val="ppt_w"/>
                                          </p:val>
                                        </p:tav>
                                        <p:tav tm="100000">
                                          <p:val>
                                            <p:fltVal val="0"/>
                                          </p:val>
                                        </p:tav>
                                      </p:tavLst>
                                    </p:anim>
                                    <p:anim calcmode="lin" valueType="num">
                                      <p:cBhvr>
                                        <p:cTn id="75" dur="500"/>
                                        <p:tgtEl>
                                          <p:spTgt spid="29"/>
                                        </p:tgtEl>
                                        <p:attrNameLst>
                                          <p:attrName>ppt_h</p:attrName>
                                        </p:attrNameLst>
                                      </p:cBhvr>
                                      <p:tavLst>
                                        <p:tav tm="0">
                                          <p:val>
                                            <p:strVal val="ppt_h"/>
                                          </p:val>
                                        </p:tav>
                                        <p:tav tm="100000">
                                          <p:val>
                                            <p:fltVal val="0"/>
                                          </p:val>
                                        </p:tav>
                                      </p:tavLst>
                                    </p:anim>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53" presetClass="exit" presetSubtype="32" fill="hold" grpId="3" nodeType="withEffect">
                                  <p:stCondLst>
                                    <p:cond delay="2400"/>
                                  </p:stCondLst>
                                  <p:childTnLst>
                                    <p:anim calcmode="lin" valueType="num">
                                      <p:cBhvr>
                                        <p:cTn id="79" dur="500"/>
                                        <p:tgtEl>
                                          <p:spTgt spid="30"/>
                                        </p:tgtEl>
                                        <p:attrNameLst>
                                          <p:attrName>ppt_w</p:attrName>
                                        </p:attrNameLst>
                                      </p:cBhvr>
                                      <p:tavLst>
                                        <p:tav tm="0">
                                          <p:val>
                                            <p:strVal val="ppt_w"/>
                                          </p:val>
                                        </p:tav>
                                        <p:tav tm="100000">
                                          <p:val>
                                            <p:fltVal val="0"/>
                                          </p:val>
                                        </p:tav>
                                      </p:tavLst>
                                    </p:anim>
                                    <p:anim calcmode="lin" valueType="num">
                                      <p:cBhvr>
                                        <p:cTn id="80" dur="500"/>
                                        <p:tgtEl>
                                          <p:spTgt spid="30"/>
                                        </p:tgtEl>
                                        <p:attrNameLst>
                                          <p:attrName>ppt_h</p:attrName>
                                        </p:attrNameLst>
                                      </p:cBhvr>
                                      <p:tavLst>
                                        <p:tav tm="0">
                                          <p:val>
                                            <p:strVal val="ppt_h"/>
                                          </p:val>
                                        </p:tav>
                                        <p:tav tm="100000">
                                          <p:val>
                                            <p:fltVal val="0"/>
                                          </p:val>
                                        </p:tav>
                                      </p:tavLst>
                                    </p:anim>
                                    <p:animEffect transition="out" filter="fade">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par>
                                <p:cTn id="83" presetID="53" presetClass="exit" presetSubtype="32" fill="hold" grpId="3" nodeType="withEffect">
                                  <p:stCondLst>
                                    <p:cond delay="2600"/>
                                  </p:stCondLst>
                                  <p:childTnLst>
                                    <p:anim calcmode="lin" valueType="num">
                                      <p:cBhvr>
                                        <p:cTn id="84" dur="500"/>
                                        <p:tgtEl>
                                          <p:spTgt spid="31"/>
                                        </p:tgtEl>
                                        <p:attrNameLst>
                                          <p:attrName>ppt_w</p:attrName>
                                        </p:attrNameLst>
                                      </p:cBhvr>
                                      <p:tavLst>
                                        <p:tav tm="0">
                                          <p:val>
                                            <p:strVal val="ppt_w"/>
                                          </p:val>
                                        </p:tav>
                                        <p:tav tm="100000">
                                          <p:val>
                                            <p:fltVal val="0"/>
                                          </p:val>
                                        </p:tav>
                                      </p:tavLst>
                                    </p:anim>
                                    <p:anim calcmode="lin" valueType="num">
                                      <p:cBhvr>
                                        <p:cTn id="85" dur="500"/>
                                        <p:tgtEl>
                                          <p:spTgt spid="31"/>
                                        </p:tgtEl>
                                        <p:attrNameLst>
                                          <p:attrName>ppt_h</p:attrName>
                                        </p:attrNameLst>
                                      </p:cBhvr>
                                      <p:tavLst>
                                        <p:tav tm="0">
                                          <p:val>
                                            <p:strVal val="ppt_h"/>
                                          </p:val>
                                        </p:tav>
                                        <p:tav tm="100000">
                                          <p:val>
                                            <p:fltVal val="0"/>
                                          </p:val>
                                        </p:tav>
                                      </p:tavLst>
                                    </p:anim>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par>
                                <p:cTn id="88" presetID="53" presetClass="entr" presetSubtype="16" fill="hold" grpId="4" nodeType="withEffect">
                                  <p:stCondLst>
                                    <p:cond delay="260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animEffect transition="in" filter="fade">
                                      <p:cBhvr>
                                        <p:cTn id="92" dur="500"/>
                                        <p:tgtEl>
                                          <p:spTgt spid="28"/>
                                        </p:tgtEl>
                                      </p:cBhvr>
                                    </p:animEffect>
                                  </p:childTnLst>
                                </p:cTn>
                              </p:par>
                              <p:par>
                                <p:cTn id="93" presetID="53" presetClass="entr" presetSubtype="16" fill="hold" grpId="4" nodeType="withEffect">
                                  <p:stCondLst>
                                    <p:cond delay="28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par>
                                <p:cTn id="98" presetID="53" presetClass="entr" presetSubtype="16" fill="hold" grpId="4" nodeType="withEffect">
                                  <p:stCondLst>
                                    <p:cond delay="30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animEffect transition="in" filter="fade">
                                      <p:cBhvr>
                                        <p:cTn id="102" dur="500"/>
                                        <p:tgtEl>
                                          <p:spTgt spid="30"/>
                                        </p:tgtEl>
                                      </p:cBhvr>
                                    </p:animEffect>
                                  </p:childTnLst>
                                </p:cTn>
                              </p:par>
                              <p:par>
                                <p:cTn id="103" presetID="53" presetClass="entr" presetSubtype="16" fill="hold" grpId="4" nodeType="withEffect">
                                  <p:stCondLst>
                                    <p:cond delay="3200"/>
                                  </p:stCondLst>
                                  <p:childTnLst>
                                    <p:set>
                                      <p:cBhvr>
                                        <p:cTn id="104" dur="1" fill="hold">
                                          <p:stCondLst>
                                            <p:cond delay="0"/>
                                          </p:stCondLst>
                                        </p:cTn>
                                        <p:tgtEl>
                                          <p:spTgt spid="31"/>
                                        </p:tgtEl>
                                        <p:attrNameLst>
                                          <p:attrName>style.visibility</p:attrName>
                                        </p:attrNameLst>
                                      </p:cBhvr>
                                      <p:to>
                                        <p:strVal val="visible"/>
                                      </p:to>
                                    </p:set>
                                    <p:anim calcmode="lin" valueType="num">
                                      <p:cBhvr>
                                        <p:cTn id="105" dur="500" fill="hold"/>
                                        <p:tgtEl>
                                          <p:spTgt spid="31"/>
                                        </p:tgtEl>
                                        <p:attrNameLst>
                                          <p:attrName>ppt_w</p:attrName>
                                        </p:attrNameLst>
                                      </p:cBhvr>
                                      <p:tavLst>
                                        <p:tav tm="0">
                                          <p:val>
                                            <p:fltVal val="0"/>
                                          </p:val>
                                        </p:tav>
                                        <p:tav tm="100000">
                                          <p:val>
                                            <p:strVal val="#ppt_w"/>
                                          </p:val>
                                        </p:tav>
                                      </p:tavLst>
                                    </p:anim>
                                    <p:anim calcmode="lin" valueType="num">
                                      <p:cBhvr>
                                        <p:cTn id="106" dur="500" fill="hold"/>
                                        <p:tgtEl>
                                          <p:spTgt spid="31"/>
                                        </p:tgtEl>
                                        <p:attrNameLst>
                                          <p:attrName>ppt_h</p:attrName>
                                        </p:attrNameLst>
                                      </p:cBhvr>
                                      <p:tavLst>
                                        <p:tav tm="0">
                                          <p:val>
                                            <p:fltVal val="0"/>
                                          </p:val>
                                        </p:tav>
                                        <p:tav tm="100000">
                                          <p:val>
                                            <p:strVal val="#ppt_h"/>
                                          </p:val>
                                        </p:tav>
                                      </p:tavLst>
                                    </p:anim>
                                    <p:animEffect transition="in" filter="fade">
                                      <p:cBhvr>
                                        <p:cTn id="107" dur="500"/>
                                        <p:tgtEl>
                                          <p:spTgt spid="31"/>
                                        </p:tgtEl>
                                      </p:cBhvr>
                                    </p:animEffect>
                                  </p:childTnLst>
                                </p:cTn>
                              </p:par>
                              <p:par>
                                <p:cTn id="108" presetID="53" presetClass="exit" presetSubtype="32" fill="hold" grpId="5" nodeType="withEffect">
                                  <p:stCondLst>
                                    <p:cond delay="3200"/>
                                  </p:stCondLst>
                                  <p:childTnLst>
                                    <p:anim calcmode="lin" valueType="num">
                                      <p:cBhvr>
                                        <p:cTn id="109" dur="500"/>
                                        <p:tgtEl>
                                          <p:spTgt spid="28"/>
                                        </p:tgtEl>
                                        <p:attrNameLst>
                                          <p:attrName>ppt_w</p:attrName>
                                        </p:attrNameLst>
                                      </p:cBhvr>
                                      <p:tavLst>
                                        <p:tav tm="0">
                                          <p:val>
                                            <p:strVal val="ppt_w"/>
                                          </p:val>
                                        </p:tav>
                                        <p:tav tm="100000">
                                          <p:val>
                                            <p:fltVal val="0"/>
                                          </p:val>
                                        </p:tav>
                                      </p:tavLst>
                                    </p:anim>
                                    <p:anim calcmode="lin" valueType="num">
                                      <p:cBhvr>
                                        <p:cTn id="110" dur="500"/>
                                        <p:tgtEl>
                                          <p:spTgt spid="28"/>
                                        </p:tgtEl>
                                        <p:attrNameLst>
                                          <p:attrName>ppt_h</p:attrName>
                                        </p:attrNameLst>
                                      </p:cBhvr>
                                      <p:tavLst>
                                        <p:tav tm="0">
                                          <p:val>
                                            <p:strVal val="ppt_h"/>
                                          </p:val>
                                        </p:tav>
                                        <p:tav tm="100000">
                                          <p:val>
                                            <p:fltVal val="0"/>
                                          </p:val>
                                        </p:tav>
                                      </p:tavLst>
                                    </p:anim>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par>
                                <p:cTn id="113" presetID="53" presetClass="exit" presetSubtype="32" fill="hold" grpId="5" nodeType="withEffect">
                                  <p:stCondLst>
                                    <p:cond delay="3400"/>
                                  </p:stCondLst>
                                  <p:childTnLst>
                                    <p:anim calcmode="lin" valueType="num">
                                      <p:cBhvr>
                                        <p:cTn id="114" dur="500"/>
                                        <p:tgtEl>
                                          <p:spTgt spid="29"/>
                                        </p:tgtEl>
                                        <p:attrNameLst>
                                          <p:attrName>ppt_w</p:attrName>
                                        </p:attrNameLst>
                                      </p:cBhvr>
                                      <p:tavLst>
                                        <p:tav tm="0">
                                          <p:val>
                                            <p:strVal val="ppt_w"/>
                                          </p:val>
                                        </p:tav>
                                        <p:tav tm="100000">
                                          <p:val>
                                            <p:fltVal val="0"/>
                                          </p:val>
                                        </p:tav>
                                      </p:tavLst>
                                    </p:anim>
                                    <p:anim calcmode="lin" valueType="num">
                                      <p:cBhvr>
                                        <p:cTn id="115" dur="500"/>
                                        <p:tgtEl>
                                          <p:spTgt spid="29"/>
                                        </p:tgtEl>
                                        <p:attrNameLst>
                                          <p:attrName>ppt_h</p:attrName>
                                        </p:attrNameLst>
                                      </p:cBhvr>
                                      <p:tavLst>
                                        <p:tav tm="0">
                                          <p:val>
                                            <p:strVal val="ppt_h"/>
                                          </p:val>
                                        </p:tav>
                                        <p:tav tm="100000">
                                          <p:val>
                                            <p:fltVal val="0"/>
                                          </p:val>
                                        </p:tav>
                                      </p:tavLst>
                                    </p:anim>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par>
                                <p:cTn id="118" presetID="53" presetClass="exit" presetSubtype="32" fill="hold" grpId="5" nodeType="withEffect">
                                  <p:stCondLst>
                                    <p:cond delay="3600"/>
                                  </p:stCondLst>
                                  <p:childTnLst>
                                    <p:anim calcmode="lin" valueType="num">
                                      <p:cBhvr>
                                        <p:cTn id="119" dur="500"/>
                                        <p:tgtEl>
                                          <p:spTgt spid="30"/>
                                        </p:tgtEl>
                                        <p:attrNameLst>
                                          <p:attrName>ppt_w</p:attrName>
                                        </p:attrNameLst>
                                      </p:cBhvr>
                                      <p:tavLst>
                                        <p:tav tm="0">
                                          <p:val>
                                            <p:strVal val="ppt_w"/>
                                          </p:val>
                                        </p:tav>
                                        <p:tav tm="100000">
                                          <p:val>
                                            <p:fltVal val="0"/>
                                          </p:val>
                                        </p:tav>
                                      </p:tavLst>
                                    </p:anim>
                                    <p:anim calcmode="lin" valueType="num">
                                      <p:cBhvr>
                                        <p:cTn id="120" dur="500"/>
                                        <p:tgtEl>
                                          <p:spTgt spid="30"/>
                                        </p:tgtEl>
                                        <p:attrNameLst>
                                          <p:attrName>ppt_h</p:attrName>
                                        </p:attrNameLst>
                                      </p:cBhvr>
                                      <p:tavLst>
                                        <p:tav tm="0">
                                          <p:val>
                                            <p:strVal val="ppt_h"/>
                                          </p:val>
                                        </p:tav>
                                        <p:tav tm="100000">
                                          <p:val>
                                            <p:fltVal val="0"/>
                                          </p:val>
                                        </p:tav>
                                      </p:tavLst>
                                    </p:anim>
                                    <p:animEffect transition="out" filter="fad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par>
                                <p:cTn id="123" presetID="53" presetClass="exit" presetSubtype="32" fill="hold" grpId="5" nodeType="withEffect">
                                  <p:stCondLst>
                                    <p:cond delay="3800"/>
                                  </p:stCondLst>
                                  <p:childTnLst>
                                    <p:anim calcmode="lin" valueType="num">
                                      <p:cBhvr>
                                        <p:cTn id="124" dur="500"/>
                                        <p:tgtEl>
                                          <p:spTgt spid="31"/>
                                        </p:tgtEl>
                                        <p:attrNameLst>
                                          <p:attrName>ppt_w</p:attrName>
                                        </p:attrNameLst>
                                      </p:cBhvr>
                                      <p:tavLst>
                                        <p:tav tm="0">
                                          <p:val>
                                            <p:strVal val="ppt_w"/>
                                          </p:val>
                                        </p:tav>
                                        <p:tav tm="100000">
                                          <p:val>
                                            <p:fltVal val="0"/>
                                          </p:val>
                                        </p:tav>
                                      </p:tavLst>
                                    </p:anim>
                                    <p:anim calcmode="lin" valueType="num">
                                      <p:cBhvr>
                                        <p:cTn id="125" dur="500"/>
                                        <p:tgtEl>
                                          <p:spTgt spid="31"/>
                                        </p:tgtEl>
                                        <p:attrNameLst>
                                          <p:attrName>ppt_h</p:attrName>
                                        </p:attrNameLst>
                                      </p:cBhvr>
                                      <p:tavLst>
                                        <p:tav tm="0">
                                          <p:val>
                                            <p:strVal val="ppt_h"/>
                                          </p:val>
                                        </p:tav>
                                        <p:tav tm="100000">
                                          <p:val>
                                            <p:fltVal val="0"/>
                                          </p:val>
                                        </p:tav>
                                      </p:tavLst>
                                    </p:anim>
                                    <p:animEffect transition="out" filter="fad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par>
                                <p:cTn id="128" presetID="53" presetClass="entr" presetSubtype="16" fill="hold" grpId="6" nodeType="withEffect">
                                  <p:stCondLst>
                                    <p:cond delay="3800"/>
                                  </p:stCondLst>
                                  <p:childTnLst>
                                    <p:set>
                                      <p:cBhvr>
                                        <p:cTn id="129" dur="1" fill="hold">
                                          <p:stCondLst>
                                            <p:cond delay="0"/>
                                          </p:stCondLst>
                                        </p:cTn>
                                        <p:tgtEl>
                                          <p:spTgt spid="28"/>
                                        </p:tgtEl>
                                        <p:attrNameLst>
                                          <p:attrName>style.visibility</p:attrName>
                                        </p:attrNameLst>
                                      </p:cBhvr>
                                      <p:to>
                                        <p:strVal val="visible"/>
                                      </p:to>
                                    </p:set>
                                    <p:anim calcmode="lin" valueType="num">
                                      <p:cBhvr>
                                        <p:cTn id="130" dur="500" fill="hold"/>
                                        <p:tgtEl>
                                          <p:spTgt spid="28"/>
                                        </p:tgtEl>
                                        <p:attrNameLst>
                                          <p:attrName>ppt_w</p:attrName>
                                        </p:attrNameLst>
                                      </p:cBhvr>
                                      <p:tavLst>
                                        <p:tav tm="0">
                                          <p:val>
                                            <p:fltVal val="0"/>
                                          </p:val>
                                        </p:tav>
                                        <p:tav tm="100000">
                                          <p:val>
                                            <p:strVal val="#ppt_w"/>
                                          </p:val>
                                        </p:tav>
                                      </p:tavLst>
                                    </p:anim>
                                    <p:anim calcmode="lin" valueType="num">
                                      <p:cBhvr>
                                        <p:cTn id="131" dur="500" fill="hold"/>
                                        <p:tgtEl>
                                          <p:spTgt spid="28"/>
                                        </p:tgtEl>
                                        <p:attrNameLst>
                                          <p:attrName>ppt_h</p:attrName>
                                        </p:attrNameLst>
                                      </p:cBhvr>
                                      <p:tavLst>
                                        <p:tav tm="0">
                                          <p:val>
                                            <p:fltVal val="0"/>
                                          </p:val>
                                        </p:tav>
                                        <p:tav tm="100000">
                                          <p:val>
                                            <p:strVal val="#ppt_h"/>
                                          </p:val>
                                        </p:tav>
                                      </p:tavLst>
                                    </p:anim>
                                    <p:animEffect transition="in" filter="fade">
                                      <p:cBhvr>
                                        <p:cTn id="132" dur="500"/>
                                        <p:tgtEl>
                                          <p:spTgt spid="28"/>
                                        </p:tgtEl>
                                      </p:cBhvr>
                                    </p:animEffect>
                                  </p:childTnLst>
                                </p:cTn>
                              </p:par>
                              <p:par>
                                <p:cTn id="133" presetID="53" presetClass="entr" presetSubtype="16" fill="hold" grpId="6" nodeType="withEffect">
                                  <p:stCondLst>
                                    <p:cond delay="4000"/>
                                  </p:stCondLst>
                                  <p:childTnLst>
                                    <p:set>
                                      <p:cBhvr>
                                        <p:cTn id="134" dur="1" fill="hold">
                                          <p:stCondLst>
                                            <p:cond delay="0"/>
                                          </p:stCondLst>
                                        </p:cTn>
                                        <p:tgtEl>
                                          <p:spTgt spid="29"/>
                                        </p:tgtEl>
                                        <p:attrNameLst>
                                          <p:attrName>style.visibility</p:attrName>
                                        </p:attrNameLst>
                                      </p:cBhvr>
                                      <p:to>
                                        <p:strVal val="visible"/>
                                      </p:to>
                                    </p:set>
                                    <p:anim calcmode="lin" valueType="num">
                                      <p:cBhvr>
                                        <p:cTn id="135" dur="500" fill="hold"/>
                                        <p:tgtEl>
                                          <p:spTgt spid="29"/>
                                        </p:tgtEl>
                                        <p:attrNameLst>
                                          <p:attrName>ppt_w</p:attrName>
                                        </p:attrNameLst>
                                      </p:cBhvr>
                                      <p:tavLst>
                                        <p:tav tm="0">
                                          <p:val>
                                            <p:fltVal val="0"/>
                                          </p:val>
                                        </p:tav>
                                        <p:tav tm="100000">
                                          <p:val>
                                            <p:strVal val="#ppt_w"/>
                                          </p:val>
                                        </p:tav>
                                      </p:tavLst>
                                    </p:anim>
                                    <p:anim calcmode="lin" valueType="num">
                                      <p:cBhvr>
                                        <p:cTn id="136" dur="500" fill="hold"/>
                                        <p:tgtEl>
                                          <p:spTgt spid="29"/>
                                        </p:tgtEl>
                                        <p:attrNameLst>
                                          <p:attrName>ppt_h</p:attrName>
                                        </p:attrNameLst>
                                      </p:cBhvr>
                                      <p:tavLst>
                                        <p:tav tm="0">
                                          <p:val>
                                            <p:fltVal val="0"/>
                                          </p:val>
                                        </p:tav>
                                        <p:tav tm="100000">
                                          <p:val>
                                            <p:strVal val="#ppt_h"/>
                                          </p:val>
                                        </p:tav>
                                      </p:tavLst>
                                    </p:anim>
                                    <p:animEffect transition="in" filter="fade">
                                      <p:cBhvr>
                                        <p:cTn id="137" dur="500"/>
                                        <p:tgtEl>
                                          <p:spTgt spid="29"/>
                                        </p:tgtEl>
                                      </p:cBhvr>
                                    </p:animEffect>
                                  </p:childTnLst>
                                </p:cTn>
                              </p:par>
                              <p:par>
                                <p:cTn id="138" presetID="53" presetClass="entr" presetSubtype="16" fill="hold" grpId="6" nodeType="withEffect">
                                  <p:stCondLst>
                                    <p:cond delay="4200"/>
                                  </p:stCondLst>
                                  <p:childTnLst>
                                    <p:set>
                                      <p:cBhvr>
                                        <p:cTn id="139" dur="1" fill="hold">
                                          <p:stCondLst>
                                            <p:cond delay="0"/>
                                          </p:stCondLst>
                                        </p:cTn>
                                        <p:tgtEl>
                                          <p:spTgt spid="30"/>
                                        </p:tgtEl>
                                        <p:attrNameLst>
                                          <p:attrName>style.visibility</p:attrName>
                                        </p:attrNameLst>
                                      </p:cBhvr>
                                      <p:to>
                                        <p:strVal val="visible"/>
                                      </p:to>
                                    </p:set>
                                    <p:anim calcmode="lin" valueType="num">
                                      <p:cBhvr>
                                        <p:cTn id="140" dur="500" fill="hold"/>
                                        <p:tgtEl>
                                          <p:spTgt spid="30"/>
                                        </p:tgtEl>
                                        <p:attrNameLst>
                                          <p:attrName>ppt_w</p:attrName>
                                        </p:attrNameLst>
                                      </p:cBhvr>
                                      <p:tavLst>
                                        <p:tav tm="0">
                                          <p:val>
                                            <p:fltVal val="0"/>
                                          </p:val>
                                        </p:tav>
                                        <p:tav tm="100000">
                                          <p:val>
                                            <p:strVal val="#ppt_w"/>
                                          </p:val>
                                        </p:tav>
                                      </p:tavLst>
                                    </p:anim>
                                    <p:anim calcmode="lin" valueType="num">
                                      <p:cBhvr>
                                        <p:cTn id="141" dur="500" fill="hold"/>
                                        <p:tgtEl>
                                          <p:spTgt spid="30"/>
                                        </p:tgtEl>
                                        <p:attrNameLst>
                                          <p:attrName>ppt_h</p:attrName>
                                        </p:attrNameLst>
                                      </p:cBhvr>
                                      <p:tavLst>
                                        <p:tav tm="0">
                                          <p:val>
                                            <p:fltVal val="0"/>
                                          </p:val>
                                        </p:tav>
                                        <p:tav tm="100000">
                                          <p:val>
                                            <p:strVal val="#ppt_h"/>
                                          </p:val>
                                        </p:tav>
                                      </p:tavLst>
                                    </p:anim>
                                    <p:animEffect transition="in" filter="fade">
                                      <p:cBhvr>
                                        <p:cTn id="142" dur="500"/>
                                        <p:tgtEl>
                                          <p:spTgt spid="30"/>
                                        </p:tgtEl>
                                      </p:cBhvr>
                                    </p:animEffect>
                                  </p:childTnLst>
                                </p:cTn>
                              </p:par>
                              <p:par>
                                <p:cTn id="143" presetID="53" presetClass="entr" presetSubtype="16" fill="hold" grpId="6" nodeType="withEffect">
                                  <p:stCondLst>
                                    <p:cond delay="4400"/>
                                  </p:stCondLst>
                                  <p:childTnLst>
                                    <p:set>
                                      <p:cBhvr>
                                        <p:cTn id="144" dur="1" fill="hold">
                                          <p:stCondLst>
                                            <p:cond delay="0"/>
                                          </p:stCondLst>
                                        </p:cTn>
                                        <p:tgtEl>
                                          <p:spTgt spid="31"/>
                                        </p:tgtEl>
                                        <p:attrNameLst>
                                          <p:attrName>style.visibility</p:attrName>
                                        </p:attrNameLst>
                                      </p:cBhvr>
                                      <p:to>
                                        <p:strVal val="visible"/>
                                      </p:to>
                                    </p:set>
                                    <p:anim calcmode="lin" valueType="num">
                                      <p:cBhvr>
                                        <p:cTn id="145" dur="500" fill="hold"/>
                                        <p:tgtEl>
                                          <p:spTgt spid="31"/>
                                        </p:tgtEl>
                                        <p:attrNameLst>
                                          <p:attrName>ppt_w</p:attrName>
                                        </p:attrNameLst>
                                      </p:cBhvr>
                                      <p:tavLst>
                                        <p:tav tm="0">
                                          <p:val>
                                            <p:fltVal val="0"/>
                                          </p:val>
                                        </p:tav>
                                        <p:tav tm="100000">
                                          <p:val>
                                            <p:strVal val="#ppt_w"/>
                                          </p:val>
                                        </p:tav>
                                      </p:tavLst>
                                    </p:anim>
                                    <p:anim calcmode="lin" valueType="num">
                                      <p:cBhvr>
                                        <p:cTn id="146" dur="500" fill="hold"/>
                                        <p:tgtEl>
                                          <p:spTgt spid="31"/>
                                        </p:tgtEl>
                                        <p:attrNameLst>
                                          <p:attrName>ppt_h</p:attrName>
                                        </p:attrNameLst>
                                      </p:cBhvr>
                                      <p:tavLst>
                                        <p:tav tm="0">
                                          <p:val>
                                            <p:fltVal val="0"/>
                                          </p:val>
                                        </p:tav>
                                        <p:tav tm="100000">
                                          <p:val>
                                            <p:strVal val="#ppt_h"/>
                                          </p:val>
                                        </p:tav>
                                      </p:tavLst>
                                    </p:anim>
                                    <p:animEffect transition="in" filter="fade">
                                      <p:cBhvr>
                                        <p:cTn id="147" dur="500"/>
                                        <p:tgtEl>
                                          <p:spTgt spid="31"/>
                                        </p:tgtEl>
                                      </p:cBhvr>
                                    </p:animEffect>
                                  </p:childTnLst>
                                </p:cTn>
                              </p:par>
                              <p:par>
                                <p:cTn id="148" presetID="18" presetClass="entr" presetSubtype="12" fill="hold" grpId="0" nodeType="withEffect">
                                  <p:stCondLst>
                                    <p:cond delay="200"/>
                                  </p:stCondLst>
                                  <p:childTnLst>
                                    <p:set>
                                      <p:cBhvr>
                                        <p:cTn id="149" dur="1" fill="hold">
                                          <p:stCondLst>
                                            <p:cond delay="0"/>
                                          </p:stCondLst>
                                        </p:cTn>
                                        <p:tgtEl>
                                          <p:spTgt spid="32"/>
                                        </p:tgtEl>
                                        <p:attrNameLst>
                                          <p:attrName>style.visibility</p:attrName>
                                        </p:attrNameLst>
                                      </p:cBhvr>
                                      <p:to>
                                        <p:strVal val="visible"/>
                                      </p:to>
                                    </p:set>
                                    <p:animEffect transition="in" filter="strips(downLeft)">
                                      <p:cBhvr>
                                        <p:cTn id="150" dur="500"/>
                                        <p:tgtEl>
                                          <p:spTgt spid="32"/>
                                        </p:tgtEl>
                                      </p:cBhvr>
                                    </p:animEffect>
                                  </p:childTnLst>
                                </p:cTn>
                              </p:par>
                              <p:par>
                                <p:cTn id="151" presetID="53" presetClass="entr" presetSubtype="16" fill="hold" grpId="0" nodeType="withEffect">
                                  <p:stCondLst>
                                    <p:cond delay="200"/>
                                  </p:stCondLst>
                                  <p:childTnLst>
                                    <p:set>
                                      <p:cBhvr>
                                        <p:cTn id="152" dur="1" fill="hold">
                                          <p:stCondLst>
                                            <p:cond delay="0"/>
                                          </p:stCondLst>
                                        </p:cTn>
                                        <p:tgtEl>
                                          <p:spTgt spid="33"/>
                                        </p:tgtEl>
                                        <p:attrNameLst>
                                          <p:attrName>style.visibility</p:attrName>
                                        </p:attrNameLst>
                                      </p:cBhvr>
                                      <p:to>
                                        <p:strVal val="visible"/>
                                      </p:to>
                                    </p:set>
                                    <p:anim calcmode="lin" valueType="num">
                                      <p:cBhvr>
                                        <p:cTn id="153" dur="500" fill="hold"/>
                                        <p:tgtEl>
                                          <p:spTgt spid="33"/>
                                        </p:tgtEl>
                                        <p:attrNameLst>
                                          <p:attrName>ppt_w</p:attrName>
                                        </p:attrNameLst>
                                      </p:cBhvr>
                                      <p:tavLst>
                                        <p:tav tm="0">
                                          <p:val>
                                            <p:fltVal val="0"/>
                                          </p:val>
                                        </p:tav>
                                        <p:tav tm="100000">
                                          <p:val>
                                            <p:strVal val="#ppt_w"/>
                                          </p:val>
                                        </p:tav>
                                      </p:tavLst>
                                    </p:anim>
                                    <p:anim calcmode="lin" valueType="num">
                                      <p:cBhvr>
                                        <p:cTn id="154" dur="500" fill="hold"/>
                                        <p:tgtEl>
                                          <p:spTgt spid="33"/>
                                        </p:tgtEl>
                                        <p:attrNameLst>
                                          <p:attrName>ppt_h</p:attrName>
                                        </p:attrNameLst>
                                      </p:cBhvr>
                                      <p:tavLst>
                                        <p:tav tm="0">
                                          <p:val>
                                            <p:fltVal val="0"/>
                                          </p:val>
                                        </p:tav>
                                        <p:tav tm="100000">
                                          <p:val>
                                            <p:strVal val="#ppt_h"/>
                                          </p:val>
                                        </p:tav>
                                      </p:tavLst>
                                    </p:anim>
                                    <p:animEffect transition="in" filter="fade">
                                      <p:cBhvr>
                                        <p:cTn id="155" dur="500"/>
                                        <p:tgtEl>
                                          <p:spTgt spid="33"/>
                                        </p:tgtEl>
                                      </p:cBhvr>
                                    </p:animEffect>
                                  </p:childTnLst>
                                </p:cTn>
                              </p:par>
                              <p:par>
                                <p:cTn id="156" presetID="53" presetClass="entr" presetSubtype="16" fill="hold" grpId="0" nodeType="withEffect">
                                  <p:stCondLst>
                                    <p:cond delay="400"/>
                                  </p:stCondLst>
                                  <p:childTnLst>
                                    <p:set>
                                      <p:cBhvr>
                                        <p:cTn id="157" dur="1" fill="hold">
                                          <p:stCondLst>
                                            <p:cond delay="0"/>
                                          </p:stCondLst>
                                        </p:cTn>
                                        <p:tgtEl>
                                          <p:spTgt spid="34"/>
                                        </p:tgtEl>
                                        <p:attrNameLst>
                                          <p:attrName>style.visibility</p:attrName>
                                        </p:attrNameLst>
                                      </p:cBhvr>
                                      <p:to>
                                        <p:strVal val="visible"/>
                                      </p:to>
                                    </p:set>
                                    <p:anim calcmode="lin" valueType="num">
                                      <p:cBhvr>
                                        <p:cTn id="158" dur="500" fill="hold"/>
                                        <p:tgtEl>
                                          <p:spTgt spid="34"/>
                                        </p:tgtEl>
                                        <p:attrNameLst>
                                          <p:attrName>ppt_w</p:attrName>
                                        </p:attrNameLst>
                                      </p:cBhvr>
                                      <p:tavLst>
                                        <p:tav tm="0">
                                          <p:val>
                                            <p:fltVal val="0"/>
                                          </p:val>
                                        </p:tav>
                                        <p:tav tm="100000">
                                          <p:val>
                                            <p:strVal val="#ppt_w"/>
                                          </p:val>
                                        </p:tav>
                                      </p:tavLst>
                                    </p:anim>
                                    <p:anim calcmode="lin" valueType="num">
                                      <p:cBhvr>
                                        <p:cTn id="159" dur="500" fill="hold"/>
                                        <p:tgtEl>
                                          <p:spTgt spid="34"/>
                                        </p:tgtEl>
                                        <p:attrNameLst>
                                          <p:attrName>ppt_h</p:attrName>
                                        </p:attrNameLst>
                                      </p:cBhvr>
                                      <p:tavLst>
                                        <p:tav tm="0">
                                          <p:val>
                                            <p:fltVal val="0"/>
                                          </p:val>
                                        </p:tav>
                                        <p:tav tm="100000">
                                          <p:val>
                                            <p:strVal val="#ppt_h"/>
                                          </p:val>
                                        </p:tav>
                                      </p:tavLst>
                                    </p:anim>
                                    <p:animEffect transition="in" filter="fade">
                                      <p:cBhvr>
                                        <p:cTn id="160" dur="500"/>
                                        <p:tgtEl>
                                          <p:spTgt spid="34"/>
                                        </p:tgtEl>
                                      </p:cBhvr>
                                    </p:animEffect>
                                  </p:childTnLst>
                                </p:cTn>
                              </p:par>
                              <p:par>
                                <p:cTn id="161" presetID="53" presetClass="entr" presetSubtype="16" fill="hold" grpId="0" nodeType="withEffect">
                                  <p:stCondLst>
                                    <p:cond delay="600"/>
                                  </p:stCondLst>
                                  <p:childTnLst>
                                    <p:set>
                                      <p:cBhvr>
                                        <p:cTn id="162" dur="1" fill="hold">
                                          <p:stCondLst>
                                            <p:cond delay="0"/>
                                          </p:stCondLst>
                                        </p:cTn>
                                        <p:tgtEl>
                                          <p:spTgt spid="35"/>
                                        </p:tgtEl>
                                        <p:attrNameLst>
                                          <p:attrName>style.visibility</p:attrName>
                                        </p:attrNameLst>
                                      </p:cBhvr>
                                      <p:to>
                                        <p:strVal val="visible"/>
                                      </p:to>
                                    </p:set>
                                    <p:anim calcmode="lin" valueType="num">
                                      <p:cBhvr>
                                        <p:cTn id="163" dur="500" fill="hold"/>
                                        <p:tgtEl>
                                          <p:spTgt spid="35"/>
                                        </p:tgtEl>
                                        <p:attrNameLst>
                                          <p:attrName>ppt_w</p:attrName>
                                        </p:attrNameLst>
                                      </p:cBhvr>
                                      <p:tavLst>
                                        <p:tav tm="0">
                                          <p:val>
                                            <p:fltVal val="0"/>
                                          </p:val>
                                        </p:tav>
                                        <p:tav tm="100000">
                                          <p:val>
                                            <p:strVal val="#ppt_w"/>
                                          </p:val>
                                        </p:tav>
                                      </p:tavLst>
                                    </p:anim>
                                    <p:anim calcmode="lin" valueType="num">
                                      <p:cBhvr>
                                        <p:cTn id="164" dur="500" fill="hold"/>
                                        <p:tgtEl>
                                          <p:spTgt spid="35"/>
                                        </p:tgtEl>
                                        <p:attrNameLst>
                                          <p:attrName>ppt_h</p:attrName>
                                        </p:attrNameLst>
                                      </p:cBhvr>
                                      <p:tavLst>
                                        <p:tav tm="0">
                                          <p:val>
                                            <p:fltVal val="0"/>
                                          </p:val>
                                        </p:tav>
                                        <p:tav tm="100000">
                                          <p:val>
                                            <p:strVal val="#ppt_h"/>
                                          </p:val>
                                        </p:tav>
                                      </p:tavLst>
                                    </p:anim>
                                    <p:animEffect transition="in" filter="fade">
                                      <p:cBhvr>
                                        <p:cTn id="165" dur="500"/>
                                        <p:tgtEl>
                                          <p:spTgt spid="35"/>
                                        </p:tgtEl>
                                      </p:cBhvr>
                                    </p:animEffect>
                                  </p:childTnLst>
                                </p:cTn>
                              </p:par>
                              <p:par>
                                <p:cTn id="166" presetID="53" presetClass="exit" presetSubtype="32" fill="hold" grpId="1" nodeType="withEffect">
                                  <p:stCondLst>
                                    <p:cond delay="800"/>
                                  </p:stCondLst>
                                  <p:childTnLst>
                                    <p:anim calcmode="lin" valueType="num">
                                      <p:cBhvr>
                                        <p:cTn id="167" dur="500"/>
                                        <p:tgtEl>
                                          <p:spTgt spid="33"/>
                                        </p:tgtEl>
                                        <p:attrNameLst>
                                          <p:attrName>ppt_w</p:attrName>
                                        </p:attrNameLst>
                                      </p:cBhvr>
                                      <p:tavLst>
                                        <p:tav tm="0">
                                          <p:val>
                                            <p:strVal val="ppt_w"/>
                                          </p:val>
                                        </p:tav>
                                        <p:tav tm="100000">
                                          <p:val>
                                            <p:fltVal val="0"/>
                                          </p:val>
                                        </p:tav>
                                      </p:tavLst>
                                    </p:anim>
                                    <p:anim calcmode="lin" valueType="num">
                                      <p:cBhvr>
                                        <p:cTn id="168" dur="500"/>
                                        <p:tgtEl>
                                          <p:spTgt spid="33"/>
                                        </p:tgtEl>
                                        <p:attrNameLst>
                                          <p:attrName>ppt_h</p:attrName>
                                        </p:attrNameLst>
                                      </p:cBhvr>
                                      <p:tavLst>
                                        <p:tav tm="0">
                                          <p:val>
                                            <p:strVal val="ppt_h"/>
                                          </p:val>
                                        </p:tav>
                                        <p:tav tm="100000">
                                          <p:val>
                                            <p:fltVal val="0"/>
                                          </p:val>
                                        </p:tav>
                                      </p:tavLst>
                                    </p:anim>
                                    <p:animEffect transition="out" filter="fade">
                                      <p:cBhvr>
                                        <p:cTn id="169" dur="500"/>
                                        <p:tgtEl>
                                          <p:spTgt spid="33"/>
                                        </p:tgtEl>
                                      </p:cBhvr>
                                    </p:animEffect>
                                    <p:set>
                                      <p:cBhvr>
                                        <p:cTn id="170" dur="1" fill="hold">
                                          <p:stCondLst>
                                            <p:cond delay="499"/>
                                          </p:stCondLst>
                                        </p:cTn>
                                        <p:tgtEl>
                                          <p:spTgt spid="33"/>
                                        </p:tgtEl>
                                        <p:attrNameLst>
                                          <p:attrName>style.visibility</p:attrName>
                                        </p:attrNameLst>
                                      </p:cBhvr>
                                      <p:to>
                                        <p:strVal val="hidden"/>
                                      </p:to>
                                    </p:set>
                                  </p:childTnLst>
                                </p:cTn>
                              </p:par>
                              <p:par>
                                <p:cTn id="171" presetID="53" presetClass="exit" presetSubtype="32" fill="hold" grpId="1" nodeType="withEffect">
                                  <p:stCondLst>
                                    <p:cond delay="1000"/>
                                  </p:stCondLst>
                                  <p:childTnLst>
                                    <p:anim calcmode="lin" valueType="num">
                                      <p:cBhvr>
                                        <p:cTn id="172" dur="500"/>
                                        <p:tgtEl>
                                          <p:spTgt spid="34"/>
                                        </p:tgtEl>
                                        <p:attrNameLst>
                                          <p:attrName>ppt_w</p:attrName>
                                        </p:attrNameLst>
                                      </p:cBhvr>
                                      <p:tavLst>
                                        <p:tav tm="0">
                                          <p:val>
                                            <p:strVal val="ppt_w"/>
                                          </p:val>
                                        </p:tav>
                                        <p:tav tm="100000">
                                          <p:val>
                                            <p:fltVal val="0"/>
                                          </p:val>
                                        </p:tav>
                                      </p:tavLst>
                                    </p:anim>
                                    <p:anim calcmode="lin" valueType="num">
                                      <p:cBhvr>
                                        <p:cTn id="173" dur="500"/>
                                        <p:tgtEl>
                                          <p:spTgt spid="34"/>
                                        </p:tgtEl>
                                        <p:attrNameLst>
                                          <p:attrName>ppt_h</p:attrName>
                                        </p:attrNameLst>
                                      </p:cBhvr>
                                      <p:tavLst>
                                        <p:tav tm="0">
                                          <p:val>
                                            <p:strVal val="ppt_h"/>
                                          </p:val>
                                        </p:tav>
                                        <p:tav tm="100000">
                                          <p:val>
                                            <p:fltVal val="0"/>
                                          </p:val>
                                        </p:tav>
                                      </p:tavLst>
                                    </p:anim>
                                    <p:animEffect transition="out" filter="fade">
                                      <p:cBhvr>
                                        <p:cTn id="174" dur="500"/>
                                        <p:tgtEl>
                                          <p:spTgt spid="34"/>
                                        </p:tgtEl>
                                      </p:cBhvr>
                                    </p:animEffect>
                                    <p:set>
                                      <p:cBhvr>
                                        <p:cTn id="175" dur="1" fill="hold">
                                          <p:stCondLst>
                                            <p:cond delay="499"/>
                                          </p:stCondLst>
                                        </p:cTn>
                                        <p:tgtEl>
                                          <p:spTgt spid="34"/>
                                        </p:tgtEl>
                                        <p:attrNameLst>
                                          <p:attrName>style.visibility</p:attrName>
                                        </p:attrNameLst>
                                      </p:cBhvr>
                                      <p:to>
                                        <p:strVal val="hidden"/>
                                      </p:to>
                                    </p:set>
                                  </p:childTnLst>
                                </p:cTn>
                              </p:par>
                              <p:par>
                                <p:cTn id="176" presetID="53" presetClass="exit" presetSubtype="32" fill="hold" grpId="1" nodeType="withEffect">
                                  <p:stCondLst>
                                    <p:cond delay="1200"/>
                                  </p:stCondLst>
                                  <p:childTnLst>
                                    <p:anim calcmode="lin" valueType="num">
                                      <p:cBhvr>
                                        <p:cTn id="177" dur="500"/>
                                        <p:tgtEl>
                                          <p:spTgt spid="35"/>
                                        </p:tgtEl>
                                        <p:attrNameLst>
                                          <p:attrName>ppt_w</p:attrName>
                                        </p:attrNameLst>
                                      </p:cBhvr>
                                      <p:tavLst>
                                        <p:tav tm="0">
                                          <p:val>
                                            <p:strVal val="ppt_w"/>
                                          </p:val>
                                        </p:tav>
                                        <p:tav tm="100000">
                                          <p:val>
                                            <p:fltVal val="0"/>
                                          </p:val>
                                        </p:tav>
                                      </p:tavLst>
                                    </p:anim>
                                    <p:anim calcmode="lin" valueType="num">
                                      <p:cBhvr>
                                        <p:cTn id="178" dur="500"/>
                                        <p:tgtEl>
                                          <p:spTgt spid="35"/>
                                        </p:tgtEl>
                                        <p:attrNameLst>
                                          <p:attrName>ppt_h</p:attrName>
                                        </p:attrNameLst>
                                      </p:cBhvr>
                                      <p:tavLst>
                                        <p:tav tm="0">
                                          <p:val>
                                            <p:strVal val="ppt_h"/>
                                          </p:val>
                                        </p:tav>
                                        <p:tav tm="100000">
                                          <p:val>
                                            <p:fltVal val="0"/>
                                          </p:val>
                                        </p:tav>
                                      </p:tavLst>
                                    </p:anim>
                                    <p:animEffect transition="out" filter="fade">
                                      <p:cBhvr>
                                        <p:cTn id="179" dur="500"/>
                                        <p:tgtEl>
                                          <p:spTgt spid="35"/>
                                        </p:tgtEl>
                                      </p:cBhvr>
                                    </p:animEffect>
                                    <p:set>
                                      <p:cBhvr>
                                        <p:cTn id="180" dur="1" fill="hold">
                                          <p:stCondLst>
                                            <p:cond delay="499"/>
                                          </p:stCondLst>
                                        </p:cTn>
                                        <p:tgtEl>
                                          <p:spTgt spid="35"/>
                                        </p:tgtEl>
                                        <p:attrNameLst>
                                          <p:attrName>style.visibility</p:attrName>
                                        </p:attrNameLst>
                                      </p:cBhvr>
                                      <p:to>
                                        <p:strVal val="hidden"/>
                                      </p:to>
                                    </p:set>
                                  </p:childTnLst>
                                </p:cTn>
                              </p:par>
                              <p:par>
                                <p:cTn id="181" presetID="53" presetClass="entr" presetSubtype="16" fill="hold" grpId="2" nodeType="withEffect">
                                  <p:stCondLst>
                                    <p:cond delay="1400"/>
                                  </p:stCondLst>
                                  <p:childTnLst>
                                    <p:set>
                                      <p:cBhvr>
                                        <p:cTn id="182" dur="1" fill="hold">
                                          <p:stCondLst>
                                            <p:cond delay="0"/>
                                          </p:stCondLst>
                                        </p:cTn>
                                        <p:tgtEl>
                                          <p:spTgt spid="33"/>
                                        </p:tgtEl>
                                        <p:attrNameLst>
                                          <p:attrName>style.visibility</p:attrName>
                                        </p:attrNameLst>
                                      </p:cBhvr>
                                      <p:to>
                                        <p:strVal val="visible"/>
                                      </p:to>
                                    </p:set>
                                    <p:anim calcmode="lin" valueType="num">
                                      <p:cBhvr>
                                        <p:cTn id="183" dur="500" fill="hold"/>
                                        <p:tgtEl>
                                          <p:spTgt spid="33"/>
                                        </p:tgtEl>
                                        <p:attrNameLst>
                                          <p:attrName>ppt_w</p:attrName>
                                        </p:attrNameLst>
                                      </p:cBhvr>
                                      <p:tavLst>
                                        <p:tav tm="0">
                                          <p:val>
                                            <p:fltVal val="0"/>
                                          </p:val>
                                        </p:tav>
                                        <p:tav tm="100000">
                                          <p:val>
                                            <p:strVal val="#ppt_w"/>
                                          </p:val>
                                        </p:tav>
                                      </p:tavLst>
                                    </p:anim>
                                    <p:anim calcmode="lin" valueType="num">
                                      <p:cBhvr>
                                        <p:cTn id="184" dur="500" fill="hold"/>
                                        <p:tgtEl>
                                          <p:spTgt spid="33"/>
                                        </p:tgtEl>
                                        <p:attrNameLst>
                                          <p:attrName>ppt_h</p:attrName>
                                        </p:attrNameLst>
                                      </p:cBhvr>
                                      <p:tavLst>
                                        <p:tav tm="0">
                                          <p:val>
                                            <p:fltVal val="0"/>
                                          </p:val>
                                        </p:tav>
                                        <p:tav tm="100000">
                                          <p:val>
                                            <p:strVal val="#ppt_h"/>
                                          </p:val>
                                        </p:tav>
                                      </p:tavLst>
                                    </p:anim>
                                    <p:animEffect transition="in" filter="fade">
                                      <p:cBhvr>
                                        <p:cTn id="185" dur="500"/>
                                        <p:tgtEl>
                                          <p:spTgt spid="33"/>
                                        </p:tgtEl>
                                      </p:cBhvr>
                                    </p:animEffect>
                                  </p:childTnLst>
                                </p:cTn>
                              </p:par>
                              <p:par>
                                <p:cTn id="186" presetID="53" presetClass="entr" presetSubtype="16" fill="hold" grpId="2" nodeType="withEffect">
                                  <p:stCondLst>
                                    <p:cond delay="1600"/>
                                  </p:stCondLst>
                                  <p:childTnLst>
                                    <p:set>
                                      <p:cBhvr>
                                        <p:cTn id="187" dur="1" fill="hold">
                                          <p:stCondLst>
                                            <p:cond delay="0"/>
                                          </p:stCondLst>
                                        </p:cTn>
                                        <p:tgtEl>
                                          <p:spTgt spid="34"/>
                                        </p:tgtEl>
                                        <p:attrNameLst>
                                          <p:attrName>style.visibility</p:attrName>
                                        </p:attrNameLst>
                                      </p:cBhvr>
                                      <p:to>
                                        <p:strVal val="visible"/>
                                      </p:to>
                                    </p:set>
                                    <p:anim calcmode="lin" valueType="num">
                                      <p:cBhvr>
                                        <p:cTn id="188" dur="500" fill="hold"/>
                                        <p:tgtEl>
                                          <p:spTgt spid="34"/>
                                        </p:tgtEl>
                                        <p:attrNameLst>
                                          <p:attrName>ppt_w</p:attrName>
                                        </p:attrNameLst>
                                      </p:cBhvr>
                                      <p:tavLst>
                                        <p:tav tm="0">
                                          <p:val>
                                            <p:fltVal val="0"/>
                                          </p:val>
                                        </p:tav>
                                        <p:tav tm="100000">
                                          <p:val>
                                            <p:strVal val="#ppt_w"/>
                                          </p:val>
                                        </p:tav>
                                      </p:tavLst>
                                    </p:anim>
                                    <p:anim calcmode="lin" valueType="num">
                                      <p:cBhvr>
                                        <p:cTn id="189" dur="500" fill="hold"/>
                                        <p:tgtEl>
                                          <p:spTgt spid="34"/>
                                        </p:tgtEl>
                                        <p:attrNameLst>
                                          <p:attrName>ppt_h</p:attrName>
                                        </p:attrNameLst>
                                      </p:cBhvr>
                                      <p:tavLst>
                                        <p:tav tm="0">
                                          <p:val>
                                            <p:fltVal val="0"/>
                                          </p:val>
                                        </p:tav>
                                        <p:tav tm="100000">
                                          <p:val>
                                            <p:strVal val="#ppt_h"/>
                                          </p:val>
                                        </p:tav>
                                      </p:tavLst>
                                    </p:anim>
                                    <p:animEffect transition="in" filter="fade">
                                      <p:cBhvr>
                                        <p:cTn id="190" dur="500"/>
                                        <p:tgtEl>
                                          <p:spTgt spid="34"/>
                                        </p:tgtEl>
                                      </p:cBhvr>
                                    </p:animEffect>
                                  </p:childTnLst>
                                </p:cTn>
                              </p:par>
                              <p:par>
                                <p:cTn id="191" presetID="53" presetClass="entr" presetSubtype="16" fill="hold" grpId="2" nodeType="withEffect">
                                  <p:stCondLst>
                                    <p:cond delay="180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xit" presetSubtype="32" fill="hold" grpId="3" nodeType="withEffect">
                                  <p:stCondLst>
                                    <p:cond delay="2000"/>
                                  </p:stCondLst>
                                  <p:childTnLst>
                                    <p:anim calcmode="lin" valueType="num">
                                      <p:cBhvr>
                                        <p:cTn id="197" dur="500"/>
                                        <p:tgtEl>
                                          <p:spTgt spid="33"/>
                                        </p:tgtEl>
                                        <p:attrNameLst>
                                          <p:attrName>ppt_w</p:attrName>
                                        </p:attrNameLst>
                                      </p:cBhvr>
                                      <p:tavLst>
                                        <p:tav tm="0">
                                          <p:val>
                                            <p:strVal val="ppt_w"/>
                                          </p:val>
                                        </p:tav>
                                        <p:tav tm="100000">
                                          <p:val>
                                            <p:fltVal val="0"/>
                                          </p:val>
                                        </p:tav>
                                      </p:tavLst>
                                    </p:anim>
                                    <p:anim calcmode="lin" valueType="num">
                                      <p:cBhvr>
                                        <p:cTn id="198" dur="500"/>
                                        <p:tgtEl>
                                          <p:spTgt spid="33"/>
                                        </p:tgtEl>
                                        <p:attrNameLst>
                                          <p:attrName>ppt_h</p:attrName>
                                        </p:attrNameLst>
                                      </p:cBhvr>
                                      <p:tavLst>
                                        <p:tav tm="0">
                                          <p:val>
                                            <p:strVal val="ppt_h"/>
                                          </p:val>
                                        </p:tav>
                                        <p:tav tm="100000">
                                          <p:val>
                                            <p:fltVal val="0"/>
                                          </p:val>
                                        </p:tav>
                                      </p:tavLst>
                                    </p:anim>
                                    <p:animEffect transition="out" filter="fade">
                                      <p:cBhvr>
                                        <p:cTn id="199" dur="500"/>
                                        <p:tgtEl>
                                          <p:spTgt spid="33"/>
                                        </p:tgtEl>
                                      </p:cBhvr>
                                    </p:animEffect>
                                    <p:set>
                                      <p:cBhvr>
                                        <p:cTn id="200" dur="1" fill="hold">
                                          <p:stCondLst>
                                            <p:cond delay="499"/>
                                          </p:stCondLst>
                                        </p:cTn>
                                        <p:tgtEl>
                                          <p:spTgt spid="33"/>
                                        </p:tgtEl>
                                        <p:attrNameLst>
                                          <p:attrName>style.visibility</p:attrName>
                                        </p:attrNameLst>
                                      </p:cBhvr>
                                      <p:to>
                                        <p:strVal val="hidden"/>
                                      </p:to>
                                    </p:set>
                                  </p:childTnLst>
                                </p:cTn>
                              </p:par>
                              <p:par>
                                <p:cTn id="201" presetID="53" presetClass="exit" presetSubtype="32" fill="hold" grpId="3" nodeType="withEffect">
                                  <p:stCondLst>
                                    <p:cond delay="2200"/>
                                  </p:stCondLst>
                                  <p:childTnLst>
                                    <p:anim calcmode="lin" valueType="num">
                                      <p:cBhvr>
                                        <p:cTn id="202" dur="500"/>
                                        <p:tgtEl>
                                          <p:spTgt spid="34"/>
                                        </p:tgtEl>
                                        <p:attrNameLst>
                                          <p:attrName>ppt_w</p:attrName>
                                        </p:attrNameLst>
                                      </p:cBhvr>
                                      <p:tavLst>
                                        <p:tav tm="0">
                                          <p:val>
                                            <p:strVal val="ppt_w"/>
                                          </p:val>
                                        </p:tav>
                                        <p:tav tm="100000">
                                          <p:val>
                                            <p:fltVal val="0"/>
                                          </p:val>
                                        </p:tav>
                                      </p:tavLst>
                                    </p:anim>
                                    <p:anim calcmode="lin" valueType="num">
                                      <p:cBhvr>
                                        <p:cTn id="203" dur="500"/>
                                        <p:tgtEl>
                                          <p:spTgt spid="34"/>
                                        </p:tgtEl>
                                        <p:attrNameLst>
                                          <p:attrName>ppt_h</p:attrName>
                                        </p:attrNameLst>
                                      </p:cBhvr>
                                      <p:tavLst>
                                        <p:tav tm="0">
                                          <p:val>
                                            <p:strVal val="ppt_h"/>
                                          </p:val>
                                        </p:tav>
                                        <p:tav tm="100000">
                                          <p:val>
                                            <p:fltVal val="0"/>
                                          </p:val>
                                        </p:tav>
                                      </p:tavLst>
                                    </p:anim>
                                    <p:animEffect transition="out" filter="fade">
                                      <p:cBhvr>
                                        <p:cTn id="204" dur="500"/>
                                        <p:tgtEl>
                                          <p:spTgt spid="34"/>
                                        </p:tgtEl>
                                      </p:cBhvr>
                                    </p:animEffect>
                                    <p:set>
                                      <p:cBhvr>
                                        <p:cTn id="205" dur="1" fill="hold">
                                          <p:stCondLst>
                                            <p:cond delay="499"/>
                                          </p:stCondLst>
                                        </p:cTn>
                                        <p:tgtEl>
                                          <p:spTgt spid="34"/>
                                        </p:tgtEl>
                                        <p:attrNameLst>
                                          <p:attrName>style.visibility</p:attrName>
                                        </p:attrNameLst>
                                      </p:cBhvr>
                                      <p:to>
                                        <p:strVal val="hidden"/>
                                      </p:to>
                                    </p:set>
                                  </p:childTnLst>
                                </p:cTn>
                              </p:par>
                              <p:par>
                                <p:cTn id="206" presetID="53" presetClass="exit" presetSubtype="32" fill="hold" grpId="3" nodeType="withEffect">
                                  <p:stCondLst>
                                    <p:cond delay="2400"/>
                                  </p:stCondLst>
                                  <p:childTnLst>
                                    <p:anim calcmode="lin" valueType="num">
                                      <p:cBhvr>
                                        <p:cTn id="207" dur="500"/>
                                        <p:tgtEl>
                                          <p:spTgt spid="35"/>
                                        </p:tgtEl>
                                        <p:attrNameLst>
                                          <p:attrName>ppt_w</p:attrName>
                                        </p:attrNameLst>
                                      </p:cBhvr>
                                      <p:tavLst>
                                        <p:tav tm="0">
                                          <p:val>
                                            <p:strVal val="ppt_w"/>
                                          </p:val>
                                        </p:tav>
                                        <p:tav tm="100000">
                                          <p:val>
                                            <p:fltVal val="0"/>
                                          </p:val>
                                        </p:tav>
                                      </p:tavLst>
                                    </p:anim>
                                    <p:anim calcmode="lin" valueType="num">
                                      <p:cBhvr>
                                        <p:cTn id="208" dur="500"/>
                                        <p:tgtEl>
                                          <p:spTgt spid="35"/>
                                        </p:tgtEl>
                                        <p:attrNameLst>
                                          <p:attrName>ppt_h</p:attrName>
                                        </p:attrNameLst>
                                      </p:cBhvr>
                                      <p:tavLst>
                                        <p:tav tm="0">
                                          <p:val>
                                            <p:strVal val="ppt_h"/>
                                          </p:val>
                                        </p:tav>
                                        <p:tav tm="100000">
                                          <p:val>
                                            <p:fltVal val="0"/>
                                          </p:val>
                                        </p:tav>
                                      </p:tavLst>
                                    </p:anim>
                                    <p:animEffect transition="out" filter="fade">
                                      <p:cBhvr>
                                        <p:cTn id="209" dur="500"/>
                                        <p:tgtEl>
                                          <p:spTgt spid="35"/>
                                        </p:tgtEl>
                                      </p:cBhvr>
                                    </p:animEffect>
                                    <p:set>
                                      <p:cBhvr>
                                        <p:cTn id="210" dur="1" fill="hold">
                                          <p:stCondLst>
                                            <p:cond delay="499"/>
                                          </p:stCondLst>
                                        </p:cTn>
                                        <p:tgtEl>
                                          <p:spTgt spid="35"/>
                                        </p:tgtEl>
                                        <p:attrNameLst>
                                          <p:attrName>style.visibility</p:attrName>
                                        </p:attrNameLst>
                                      </p:cBhvr>
                                      <p:to>
                                        <p:strVal val="hidden"/>
                                      </p:to>
                                    </p:set>
                                  </p:childTnLst>
                                </p:cTn>
                              </p:par>
                              <p:par>
                                <p:cTn id="211" presetID="53" presetClass="entr" presetSubtype="16" fill="hold" grpId="4" nodeType="withEffect">
                                  <p:stCondLst>
                                    <p:cond delay="2600"/>
                                  </p:stCondLst>
                                  <p:childTnLst>
                                    <p:set>
                                      <p:cBhvr>
                                        <p:cTn id="212" dur="1" fill="hold">
                                          <p:stCondLst>
                                            <p:cond delay="0"/>
                                          </p:stCondLst>
                                        </p:cTn>
                                        <p:tgtEl>
                                          <p:spTgt spid="33"/>
                                        </p:tgtEl>
                                        <p:attrNameLst>
                                          <p:attrName>style.visibility</p:attrName>
                                        </p:attrNameLst>
                                      </p:cBhvr>
                                      <p:to>
                                        <p:strVal val="visible"/>
                                      </p:to>
                                    </p:set>
                                    <p:anim calcmode="lin" valueType="num">
                                      <p:cBhvr>
                                        <p:cTn id="213" dur="500" fill="hold"/>
                                        <p:tgtEl>
                                          <p:spTgt spid="33"/>
                                        </p:tgtEl>
                                        <p:attrNameLst>
                                          <p:attrName>ppt_w</p:attrName>
                                        </p:attrNameLst>
                                      </p:cBhvr>
                                      <p:tavLst>
                                        <p:tav tm="0">
                                          <p:val>
                                            <p:fltVal val="0"/>
                                          </p:val>
                                        </p:tav>
                                        <p:tav tm="100000">
                                          <p:val>
                                            <p:strVal val="#ppt_w"/>
                                          </p:val>
                                        </p:tav>
                                      </p:tavLst>
                                    </p:anim>
                                    <p:anim calcmode="lin" valueType="num">
                                      <p:cBhvr>
                                        <p:cTn id="214" dur="500" fill="hold"/>
                                        <p:tgtEl>
                                          <p:spTgt spid="33"/>
                                        </p:tgtEl>
                                        <p:attrNameLst>
                                          <p:attrName>ppt_h</p:attrName>
                                        </p:attrNameLst>
                                      </p:cBhvr>
                                      <p:tavLst>
                                        <p:tav tm="0">
                                          <p:val>
                                            <p:fltVal val="0"/>
                                          </p:val>
                                        </p:tav>
                                        <p:tav tm="100000">
                                          <p:val>
                                            <p:strVal val="#ppt_h"/>
                                          </p:val>
                                        </p:tav>
                                      </p:tavLst>
                                    </p:anim>
                                    <p:animEffect transition="in" filter="fade">
                                      <p:cBhvr>
                                        <p:cTn id="215" dur="500"/>
                                        <p:tgtEl>
                                          <p:spTgt spid="33"/>
                                        </p:tgtEl>
                                      </p:cBhvr>
                                    </p:animEffect>
                                  </p:childTnLst>
                                </p:cTn>
                              </p:par>
                              <p:par>
                                <p:cTn id="216" presetID="53" presetClass="entr" presetSubtype="16" fill="hold" grpId="4" nodeType="withEffect">
                                  <p:stCondLst>
                                    <p:cond delay="2800"/>
                                  </p:stCondLst>
                                  <p:childTnLst>
                                    <p:set>
                                      <p:cBhvr>
                                        <p:cTn id="217" dur="1" fill="hold">
                                          <p:stCondLst>
                                            <p:cond delay="0"/>
                                          </p:stCondLst>
                                        </p:cTn>
                                        <p:tgtEl>
                                          <p:spTgt spid="34"/>
                                        </p:tgtEl>
                                        <p:attrNameLst>
                                          <p:attrName>style.visibility</p:attrName>
                                        </p:attrNameLst>
                                      </p:cBhvr>
                                      <p:to>
                                        <p:strVal val="visible"/>
                                      </p:to>
                                    </p:set>
                                    <p:anim calcmode="lin" valueType="num">
                                      <p:cBhvr>
                                        <p:cTn id="218" dur="500" fill="hold"/>
                                        <p:tgtEl>
                                          <p:spTgt spid="34"/>
                                        </p:tgtEl>
                                        <p:attrNameLst>
                                          <p:attrName>ppt_w</p:attrName>
                                        </p:attrNameLst>
                                      </p:cBhvr>
                                      <p:tavLst>
                                        <p:tav tm="0">
                                          <p:val>
                                            <p:fltVal val="0"/>
                                          </p:val>
                                        </p:tav>
                                        <p:tav tm="100000">
                                          <p:val>
                                            <p:strVal val="#ppt_w"/>
                                          </p:val>
                                        </p:tav>
                                      </p:tavLst>
                                    </p:anim>
                                    <p:anim calcmode="lin" valueType="num">
                                      <p:cBhvr>
                                        <p:cTn id="219" dur="500" fill="hold"/>
                                        <p:tgtEl>
                                          <p:spTgt spid="34"/>
                                        </p:tgtEl>
                                        <p:attrNameLst>
                                          <p:attrName>ppt_h</p:attrName>
                                        </p:attrNameLst>
                                      </p:cBhvr>
                                      <p:tavLst>
                                        <p:tav tm="0">
                                          <p:val>
                                            <p:fltVal val="0"/>
                                          </p:val>
                                        </p:tav>
                                        <p:tav tm="100000">
                                          <p:val>
                                            <p:strVal val="#ppt_h"/>
                                          </p:val>
                                        </p:tav>
                                      </p:tavLst>
                                    </p:anim>
                                    <p:animEffect transition="in" filter="fade">
                                      <p:cBhvr>
                                        <p:cTn id="220" dur="500"/>
                                        <p:tgtEl>
                                          <p:spTgt spid="34"/>
                                        </p:tgtEl>
                                      </p:cBhvr>
                                    </p:animEffect>
                                  </p:childTnLst>
                                </p:cTn>
                              </p:par>
                              <p:par>
                                <p:cTn id="221" presetID="53" presetClass="entr" presetSubtype="16" fill="hold" grpId="4" nodeType="withEffect">
                                  <p:stCondLst>
                                    <p:cond delay="3000"/>
                                  </p:stCondLst>
                                  <p:childTnLst>
                                    <p:set>
                                      <p:cBhvr>
                                        <p:cTn id="222" dur="1" fill="hold">
                                          <p:stCondLst>
                                            <p:cond delay="0"/>
                                          </p:stCondLst>
                                        </p:cTn>
                                        <p:tgtEl>
                                          <p:spTgt spid="35"/>
                                        </p:tgtEl>
                                        <p:attrNameLst>
                                          <p:attrName>style.visibility</p:attrName>
                                        </p:attrNameLst>
                                      </p:cBhvr>
                                      <p:to>
                                        <p:strVal val="visible"/>
                                      </p:to>
                                    </p:set>
                                    <p:anim calcmode="lin" valueType="num">
                                      <p:cBhvr>
                                        <p:cTn id="223" dur="500" fill="hold"/>
                                        <p:tgtEl>
                                          <p:spTgt spid="35"/>
                                        </p:tgtEl>
                                        <p:attrNameLst>
                                          <p:attrName>ppt_w</p:attrName>
                                        </p:attrNameLst>
                                      </p:cBhvr>
                                      <p:tavLst>
                                        <p:tav tm="0">
                                          <p:val>
                                            <p:fltVal val="0"/>
                                          </p:val>
                                        </p:tav>
                                        <p:tav tm="100000">
                                          <p:val>
                                            <p:strVal val="#ppt_w"/>
                                          </p:val>
                                        </p:tav>
                                      </p:tavLst>
                                    </p:anim>
                                    <p:anim calcmode="lin" valueType="num">
                                      <p:cBhvr>
                                        <p:cTn id="224" dur="500" fill="hold"/>
                                        <p:tgtEl>
                                          <p:spTgt spid="35"/>
                                        </p:tgtEl>
                                        <p:attrNameLst>
                                          <p:attrName>ppt_h</p:attrName>
                                        </p:attrNameLst>
                                      </p:cBhvr>
                                      <p:tavLst>
                                        <p:tav tm="0">
                                          <p:val>
                                            <p:fltVal val="0"/>
                                          </p:val>
                                        </p:tav>
                                        <p:tav tm="100000">
                                          <p:val>
                                            <p:strVal val="#ppt_h"/>
                                          </p:val>
                                        </p:tav>
                                      </p:tavLst>
                                    </p:anim>
                                    <p:animEffect transition="in" filter="fade">
                                      <p:cBhvr>
                                        <p:cTn id="225" dur="500"/>
                                        <p:tgtEl>
                                          <p:spTgt spid="35"/>
                                        </p:tgtEl>
                                      </p:cBhvr>
                                    </p:animEffect>
                                  </p:childTnLst>
                                </p:cTn>
                              </p:par>
                              <p:par>
                                <p:cTn id="226" presetID="53" presetClass="exit" presetSubtype="32" fill="hold" grpId="5" nodeType="withEffect">
                                  <p:stCondLst>
                                    <p:cond delay="3200"/>
                                  </p:stCondLst>
                                  <p:childTnLst>
                                    <p:anim calcmode="lin" valueType="num">
                                      <p:cBhvr>
                                        <p:cTn id="227" dur="500"/>
                                        <p:tgtEl>
                                          <p:spTgt spid="33"/>
                                        </p:tgtEl>
                                        <p:attrNameLst>
                                          <p:attrName>ppt_w</p:attrName>
                                        </p:attrNameLst>
                                      </p:cBhvr>
                                      <p:tavLst>
                                        <p:tav tm="0">
                                          <p:val>
                                            <p:strVal val="ppt_w"/>
                                          </p:val>
                                        </p:tav>
                                        <p:tav tm="100000">
                                          <p:val>
                                            <p:fltVal val="0"/>
                                          </p:val>
                                        </p:tav>
                                      </p:tavLst>
                                    </p:anim>
                                    <p:anim calcmode="lin" valueType="num">
                                      <p:cBhvr>
                                        <p:cTn id="228" dur="500"/>
                                        <p:tgtEl>
                                          <p:spTgt spid="33"/>
                                        </p:tgtEl>
                                        <p:attrNameLst>
                                          <p:attrName>ppt_h</p:attrName>
                                        </p:attrNameLst>
                                      </p:cBhvr>
                                      <p:tavLst>
                                        <p:tav tm="0">
                                          <p:val>
                                            <p:strVal val="ppt_h"/>
                                          </p:val>
                                        </p:tav>
                                        <p:tav tm="100000">
                                          <p:val>
                                            <p:fltVal val="0"/>
                                          </p:val>
                                        </p:tav>
                                      </p:tavLst>
                                    </p:anim>
                                    <p:animEffect transition="out" filter="fade">
                                      <p:cBhvr>
                                        <p:cTn id="229" dur="500"/>
                                        <p:tgtEl>
                                          <p:spTgt spid="33"/>
                                        </p:tgtEl>
                                      </p:cBhvr>
                                    </p:animEffect>
                                    <p:set>
                                      <p:cBhvr>
                                        <p:cTn id="230" dur="1" fill="hold">
                                          <p:stCondLst>
                                            <p:cond delay="499"/>
                                          </p:stCondLst>
                                        </p:cTn>
                                        <p:tgtEl>
                                          <p:spTgt spid="33"/>
                                        </p:tgtEl>
                                        <p:attrNameLst>
                                          <p:attrName>style.visibility</p:attrName>
                                        </p:attrNameLst>
                                      </p:cBhvr>
                                      <p:to>
                                        <p:strVal val="hidden"/>
                                      </p:to>
                                    </p:set>
                                  </p:childTnLst>
                                </p:cTn>
                              </p:par>
                              <p:par>
                                <p:cTn id="231" presetID="53" presetClass="exit" presetSubtype="32" fill="hold" grpId="5" nodeType="withEffect">
                                  <p:stCondLst>
                                    <p:cond delay="3400"/>
                                  </p:stCondLst>
                                  <p:childTnLst>
                                    <p:anim calcmode="lin" valueType="num">
                                      <p:cBhvr>
                                        <p:cTn id="232" dur="500"/>
                                        <p:tgtEl>
                                          <p:spTgt spid="34"/>
                                        </p:tgtEl>
                                        <p:attrNameLst>
                                          <p:attrName>ppt_w</p:attrName>
                                        </p:attrNameLst>
                                      </p:cBhvr>
                                      <p:tavLst>
                                        <p:tav tm="0">
                                          <p:val>
                                            <p:strVal val="ppt_w"/>
                                          </p:val>
                                        </p:tav>
                                        <p:tav tm="100000">
                                          <p:val>
                                            <p:fltVal val="0"/>
                                          </p:val>
                                        </p:tav>
                                      </p:tavLst>
                                    </p:anim>
                                    <p:anim calcmode="lin" valueType="num">
                                      <p:cBhvr>
                                        <p:cTn id="233" dur="500"/>
                                        <p:tgtEl>
                                          <p:spTgt spid="34"/>
                                        </p:tgtEl>
                                        <p:attrNameLst>
                                          <p:attrName>ppt_h</p:attrName>
                                        </p:attrNameLst>
                                      </p:cBhvr>
                                      <p:tavLst>
                                        <p:tav tm="0">
                                          <p:val>
                                            <p:strVal val="ppt_h"/>
                                          </p:val>
                                        </p:tav>
                                        <p:tav tm="100000">
                                          <p:val>
                                            <p:fltVal val="0"/>
                                          </p:val>
                                        </p:tav>
                                      </p:tavLst>
                                    </p:anim>
                                    <p:animEffect transition="out" filter="fade">
                                      <p:cBhvr>
                                        <p:cTn id="234" dur="500"/>
                                        <p:tgtEl>
                                          <p:spTgt spid="34"/>
                                        </p:tgtEl>
                                      </p:cBhvr>
                                    </p:animEffect>
                                    <p:set>
                                      <p:cBhvr>
                                        <p:cTn id="235" dur="1" fill="hold">
                                          <p:stCondLst>
                                            <p:cond delay="499"/>
                                          </p:stCondLst>
                                        </p:cTn>
                                        <p:tgtEl>
                                          <p:spTgt spid="34"/>
                                        </p:tgtEl>
                                        <p:attrNameLst>
                                          <p:attrName>style.visibility</p:attrName>
                                        </p:attrNameLst>
                                      </p:cBhvr>
                                      <p:to>
                                        <p:strVal val="hidden"/>
                                      </p:to>
                                    </p:set>
                                  </p:childTnLst>
                                </p:cTn>
                              </p:par>
                              <p:par>
                                <p:cTn id="236" presetID="53" presetClass="exit" presetSubtype="32" fill="hold" grpId="5" nodeType="withEffect">
                                  <p:stCondLst>
                                    <p:cond delay="3600"/>
                                  </p:stCondLst>
                                  <p:childTnLst>
                                    <p:anim calcmode="lin" valueType="num">
                                      <p:cBhvr>
                                        <p:cTn id="237" dur="500"/>
                                        <p:tgtEl>
                                          <p:spTgt spid="35"/>
                                        </p:tgtEl>
                                        <p:attrNameLst>
                                          <p:attrName>ppt_w</p:attrName>
                                        </p:attrNameLst>
                                      </p:cBhvr>
                                      <p:tavLst>
                                        <p:tav tm="0">
                                          <p:val>
                                            <p:strVal val="ppt_w"/>
                                          </p:val>
                                        </p:tav>
                                        <p:tav tm="100000">
                                          <p:val>
                                            <p:fltVal val="0"/>
                                          </p:val>
                                        </p:tav>
                                      </p:tavLst>
                                    </p:anim>
                                    <p:anim calcmode="lin" valueType="num">
                                      <p:cBhvr>
                                        <p:cTn id="238" dur="500"/>
                                        <p:tgtEl>
                                          <p:spTgt spid="35"/>
                                        </p:tgtEl>
                                        <p:attrNameLst>
                                          <p:attrName>ppt_h</p:attrName>
                                        </p:attrNameLst>
                                      </p:cBhvr>
                                      <p:tavLst>
                                        <p:tav tm="0">
                                          <p:val>
                                            <p:strVal val="ppt_h"/>
                                          </p:val>
                                        </p:tav>
                                        <p:tav tm="100000">
                                          <p:val>
                                            <p:fltVal val="0"/>
                                          </p:val>
                                        </p:tav>
                                      </p:tavLst>
                                    </p:anim>
                                    <p:animEffect transition="out" filter="fade">
                                      <p:cBhvr>
                                        <p:cTn id="239" dur="500"/>
                                        <p:tgtEl>
                                          <p:spTgt spid="35"/>
                                        </p:tgtEl>
                                      </p:cBhvr>
                                    </p:animEffect>
                                    <p:set>
                                      <p:cBhvr>
                                        <p:cTn id="240" dur="1" fill="hold">
                                          <p:stCondLst>
                                            <p:cond delay="499"/>
                                          </p:stCondLst>
                                        </p:cTn>
                                        <p:tgtEl>
                                          <p:spTgt spid="35"/>
                                        </p:tgtEl>
                                        <p:attrNameLst>
                                          <p:attrName>style.visibility</p:attrName>
                                        </p:attrNameLst>
                                      </p:cBhvr>
                                      <p:to>
                                        <p:strVal val="hidden"/>
                                      </p:to>
                                    </p:set>
                                  </p:childTnLst>
                                </p:cTn>
                              </p:par>
                              <p:par>
                                <p:cTn id="241" presetID="53" presetClass="entr" presetSubtype="16" fill="hold" grpId="6" nodeType="withEffect">
                                  <p:stCondLst>
                                    <p:cond delay="3800"/>
                                  </p:stCondLst>
                                  <p:childTnLst>
                                    <p:set>
                                      <p:cBhvr>
                                        <p:cTn id="242" dur="1" fill="hold">
                                          <p:stCondLst>
                                            <p:cond delay="0"/>
                                          </p:stCondLst>
                                        </p:cTn>
                                        <p:tgtEl>
                                          <p:spTgt spid="33"/>
                                        </p:tgtEl>
                                        <p:attrNameLst>
                                          <p:attrName>style.visibility</p:attrName>
                                        </p:attrNameLst>
                                      </p:cBhvr>
                                      <p:to>
                                        <p:strVal val="visible"/>
                                      </p:to>
                                    </p:set>
                                    <p:anim calcmode="lin" valueType="num">
                                      <p:cBhvr>
                                        <p:cTn id="243" dur="500" fill="hold"/>
                                        <p:tgtEl>
                                          <p:spTgt spid="33"/>
                                        </p:tgtEl>
                                        <p:attrNameLst>
                                          <p:attrName>ppt_w</p:attrName>
                                        </p:attrNameLst>
                                      </p:cBhvr>
                                      <p:tavLst>
                                        <p:tav tm="0">
                                          <p:val>
                                            <p:fltVal val="0"/>
                                          </p:val>
                                        </p:tav>
                                        <p:tav tm="100000">
                                          <p:val>
                                            <p:strVal val="#ppt_w"/>
                                          </p:val>
                                        </p:tav>
                                      </p:tavLst>
                                    </p:anim>
                                    <p:anim calcmode="lin" valueType="num">
                                      <p:cBhvr>
                                        <p:cTn id="244" dur="500" fill="hold"/>
                                        <p:tgtEl>
                                          <p:spTgt spid="33"/>
                                        </p:tgtEl>
                                        <p:attrNameLst>
                                          <p:attrName>ppt_h</p:attrName>
                                        </p:attrNameLst>
                                      </p:cBhvr>
                                      <p:tavLst>
                                        <p:tav tm="0">
                                          <p:val>
                                            <p:fltVal val="0"/>
                                          </p:val>
                                        </p:tav>
                                        <p:tav tm="100000">
                                          <p:val>
                                            <p:strVal val="#ppt_h"/>
                                          </p:val>
                                        </p:tav>
                                      </p:tavLst>
                                    </p:anim>
                                    <p:animEffect transition="in" filter="fade">
                                      <p:cBhvr>
                                        <p:cTn id="245" dur="500"/>
                                        <p:tgtEl>
                                          <p:spTgt spid="33"/>
                                        </p:tgtEl>
                                      </p:cBhvr>
                                    </p:animEffect>
                                  </p:childTnLst>
                                </p:cTn>
                              </p:par>
                              <p:par>
                                <p:cTn id="246" presetID="53" presetClass="entr" presetSubtype="16" fill="hold" grpId="6" nodeType="withEffect">
                                  <p:stCondLst>
                                    <p:cond delay="4000"/>
                                  </p:stCondLst>
                                  <p:childTnLst>
                                    <p:set>
                                      <p:cBhvr>
                                        <p:cTn id="247" dur="1" fill="hold">
                                          <p:stCondLst>
                                            <p:cond delay="0"/>
                                          </p:stCondLst>
                                        </p:cTn>
                                        <p:tgtEl>
                                          <p:spTgt spid="34"/>
                                        </p:tgtEl>
                                        <p:attrNameLst>
                                          <p:attrName>style.visibility</p:attrName>
                                        </p:attrNameLst>
                                      </p:cBhvr>
                                      <p:to>
                                        <p:strVal val="visible"/>
                                      </p:to>
                                    </p:set>
                                    <p:anim calcmode="lin" valueType="num">
                                      <p:cBhvr>
                                        <p:cTn id="248" dur="500" fill="hold"/>
                                        <p:tgtEl>
                                          <p:spTgt spid="34"/>
                                        </p:tgtEl>
                                        <p:attrNameLst>
                                          <p:attrName>ppt_w</p:attrName>
                                        </p:attrNameLst>
                                      </p:cBhvr>
                                      <p:tavLst>
                                        <p:tav tm="0">
                                          <p:val>
                                            <p:fltVal val="0"/>
                                          </p:val>
                                        </p:tav>
                                        <p:tav tm="100000">
                                          <p:val>
                                            <p:strVal val="#ppt_w"/>
                                          </p:val>
                                        </p:tav>
                                      </p:tavLst>
                                    </p:anim>
                                    <p:anim calcmode="lin" valueType="num">
                                      <p:cBhvr>
                                        <p:cTn id="249" dur="500" fill="hold"/>
                                        <p:tgtEl>
                                          <p:spTgt spid="34"/>
                                        </p:tgtEl>
                                        <p:attrNameLst>
                                          <p:attrName>ppt_h</p:attrName>
                                        </p:attrNameLst>
                                      </p:cBhvr>
                                      <p:tavLst>
                                        <p:tav tm="0">
                                          <p:val>
                                            <p:fltVal val="0"/>
                                          </p:val>
                                        </p:tav>
                                        <p:tav tm="100000">
                                          <p:val>
                                            <p:strVal val="#ppt_h"/>
                                          </p:val>
                                        </p:tav>
                                      </p:tavLst>
                                    </p:anim>
                                    <p:animEffect transition="in" filter="fade">
                                      <p:cBhvr>
                                        <p:cTn id="250" dur="500"/>
                                        <p:tgtEl>
                                          <p:spTgt spid="34"/>
                                        </p:tgtEl>
                                      </p:cBhvr>
                                    </p:animEffect>
                                  </p:childTnLst>
                                </p:cTn>
                              </p:par>
                              <p:par>
                                <p:cTn id="251" presetID="53" presetClass="entr" presetSubtype="16" fill="hold" grpId="6" nodeType="withEffect">
                                  <p:stCondLst>
                                    <p:cond delay="4200"/>
                                  </p:stCondLst>
                                  <p:childTnLst>
                                    <p:set>
                                      <p:cBhvr>
                                        <p:cTn id="252" dur="1" fill="hold">
                                          <p:stCondLst>
                                            <p:cond delay="0"/>
                                          </p:stCondLst>
                                        </p:cTn>
                                        <p:tgtEl>
                                          <p:spTgt spid="35"/>
                                        </p:tgtEl>
                                        <p:attrNameLst>
                                          <p:attrName>style.visibility</p:attrName>
                                        </p:attrNameLst>
                                      </p:cBhvr>
                                      <p:to>
                                        <p:strVal val="visible"/>
                                      </p:to>
                                    </p:set>
                                    <p:anim calcmode="lin" valueType="num">
                                      <p:cBhvr>
                                        <p:cTn id="253" dur="500" fill="hold"/>
                                        <p:tgtEl>
                                          <p:spTgt spid="35"/>
                                        </p:tgtEl>
                                        <p:attrNameLst>
                                          <p:attrName>ppt_w</p:attrName>
                                        </p:attrNameLst>
                                      </p:cBhvr>
                                      <p:tavLst>
                                        <p:tav tm="0">
                                          <p:val>
                                            <p:fltVal val="0"/>
                                          </p:val>
                                        </p:tav>
                                        <p:tav tm="100000">
                                          <p:val>
                                            <p:strVal val="#ppt_w"/>
                                          </p:val>
                                        </p:tav>
                                      </p:tavLst>
                                    </p:anim>
                                    <p:anim calcmode="lin" valueType="num">
                                      <p:cBhvr>
                                        <p:cTn id="254" dur="500" fill="hold"/>
                                        <p:tgtEl>
                                          <p:spTgt spid="35"/>
                                        </p:tgtEl>
                                        <p:attrNameLst>
                                          <p:attrName>ppt_h</p:attrName>
                                        </p:attrNameLst>
                                      </p:cBhvr>
                                      <p:tavLst>
                                        <p:tav tm="0">
                                          <p:val>
                                            <p:fltVal val="0"/>
                                          </p:val>
                                        </p:tav>
                                        <p:tav tm="100000">
                                          <p:val>
                                            <p:strVal val="#ppt_h"/>
                                          </p:val>
                                        </p:tav>
                                      </p:tavLst>
                                    </p:anim>
                                    <p:animEffect transition="in" filter="fade">
                                      <p:cBhvr>
                                        <p:cTn id="2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8" grpId="1" animBg="1"/>
      <p:bldP spid="28" grpId="2" animBg="1"/>
      <p:bldP spid="28" grpId="3" animBg="1"/>
      <p:bldP spid="28" grpId="4" animBg="1"/>
      <p:bldP spid="28" grpId="5" animBg="1"/>
      <p:bldP spid="28" grpId="6" animBg="1"/>
      <p:bldP spid="29" grpId="0" animBg="1"/>
      <p:bldP spid="29" grpId="1" animBg="1"/>
      <p:bldP spid="29" grpId="2" animBg="1"/>
      <p:bldP spid="29" grpId="3" animBg="1"/>
      <p:bldP spid="29" grpId="4" animBg="1"/>
      <p:bldP spid="29" grpId="5" animBg="1"/>
      <p:bldP spid="29" grpId="6" animBg="1"/>
      <p:bldP spid="30" grpId="0" animBg="1"/>
      <p:bldP spid="30" grpId="1" animBg="1"/>
      <p:bldP spid="30" grpId="2" animBg="1"/>
      <p:bldP spid="30" grpId="3" animBg="1"/>
      <p:bldP spid="30" grpId="4" animBg="1"/>
      <p:bldP spid="30" grpId="5" animBg="1"/>
      <p:bldP spid="30" grpId="6" animBg="1"/>
      <p:bldP spid="31" grpId="0" animBg="1"/>
      <p:bldP spid="31" grpId="1" animBg="1"/>
      <p:bldP spid="31" grpId="2" animBg="1"/>
      <p:bldP spid="31" grpId="3" animBg="1"/>
      <p:bldP spid="31" grpId="4" animBg="1"/>
      <p:bldP spid="31" grpId="5" animBg="1"/>
      <p:bldP spid="31" grpId="6" animBg="1"/>
      <p:bldP spid="32" grpId="0" animBg="1"/>
      <p:bldP spid="33" grpId="0" animBg="1"/>
      <p:bldP spid="33" grpId="1" animBg="1"/>
      <p:bldP spid="33" grpId="2" animBg="1"/>
      <p:bldP spid="33" grpId="3" animBg="1"/>
      <p:bldP spid="33" grpId="4" animBg="1"/>
      <p:bldP spid="33" grpId="5" animBg="1"/>
      <p:bldP spid="33" grpId="6" animBg="1"/>
      <p:bldP spid="34" grpId="0" animBg="1"/>
      <p:bldP spid="34" grpId="1" animBg="1"/>
      <p:bldP spid="34" grpId="2" animBg="1"/>
      <p:bldP spid="34" grpId="3" animBg="1"/>
      <p:bldP spid="34" grpId="4" animBg="1"/>
      <p:bldP spid="34" grpId="5" animBg="1"/>
      <p:bldP spid="34" grpId="6" animBg="1"/>
      <p:bldP spid="35" grpId="0" animBg="1"/>
      <p:bldP spid="35" grpId="1" animBg="1"/>
      <p:bldP spid="35" grpId="2" animBg="1"/>
      <p:bldP spid="35" grpId="3" animBg="1"/>
      <p:bldP spid="35" grpId="4" animBg="1"/>
      <p:bldP spid="35" grpId="5" animBg="1"/>
      <p:bldP spid="35" grpId="6"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1792C303-9410-3929-E071-54C4F08C2A19}"/>
              </a:ext>
            </a:extLst>
          </p:cNvPr>
          <p:cNvPicPr>
            <a:picLocks noChangeAspect="1"/>
          </p:cNvPicPr>
          <p:nvPr/>
        </p:nvPicPr>
        <p:blipFill>
          <a:blip r:embed="rId3"/>
          <a:stretch>
            <a:fillRect/>
          </a:stretch>
        </p:blipFill>
        <p:spPr>
          <a:xfrm>
            <a:off x="293074" y="123825"/>
            <a:ext cx="11058525" cy="6610350"/>
          </a:xfrm>
          <a:prstGeom prst="rect">
            <a:avLst/>
          </a:prstGeom>
        </p:spPr>
      </p:pic>
      <p:sp>
        <p:nvSpPr>
          <p:cNvPr id="107" name="TextBox 106">
            <a:extLst>
              <a:ext uri="{FF2B5EF4-FFF2-40B4-BE49-F238E27FC236}">
                <a16:creationId xmlns:a16="http://schemas.microsoft.com/office/drawing/2014/main" id="{04F1F274-B36E-702C-4E38-4F9B2FA7D31B}"/>
              </a:ext>
            </a:extLst>
          </p:cNvPr>
          <p:cNvSpPr txBox="1"/>
          <p:nvPr/>
        </p:nvSpPr>
        <p:spPr>
          <a:xfrm>
            <a:off x="9454324" y="353610"/>
            <a:ext cx="160528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History</a:t>
            </a:r>
            <a:endParaRPr lang="en-US" sz="1800" b="1" dirty="0">
              <a:latin typeface="Times New Roman" panose="02020603050405020304" pitchFamily="18" charset="0"/>
              <a:cs typeface="Times New Roman" panose="02020603050405020304" pitchFamily="18" charset="0"/>
            </a:endParaRPr>
          </a:p>
        </p:txBody>
      </p:sp>
      <p:grpSp>
        <p:nvGrpSpPr>
          <p:cNvPr id="108" name="Group 107">
            <a:extLst>
              <a:ext uri="{FF2B5EF4-FFF2-40B4-BE49-F238E27FC236}">
                <a16:creationId xmlns:a16="http://schemas.microsoft.com/office/drawing/2014/main" id="{FB01E987-A70A-0C39-FEA1-653B4AF63EC1}"/>
              </a:ext>
            </a:extLst>
          </p:cNvPr>
          <p:cNvGrpSpPr/>
          <p:nvPr/>
        </p:nvGrpSpPr>
        <p:grpSpPr>
          <a:xfrm>
            <a:off x="-12519859" y="6057321"/>
            <a:ext cx="35985247" cy="598765"/>
            <a:chOff x="-6537557" y="6063904"/>
            <a:chExt cx="35985247" cy="598765"/>
          </a:xfrm>
        </p:grpSpPr>
        <p:grpSp>
          <p:nvGrpSpPr>
            <p:cNvPr id="109" name="Group 108">
              <a:extLst>
                <a:ext uri="{FF2B5EF4-FFF2-40B4-BE49-F238E27FC236}">
                  <a16:creationId xmlns:a16="http://schemas.microsoft.com/office/drawing/2014/main" id="{AE1EF103-AEA2-9ED0-1A3E-B106C3BCC75B}"/>
                </a:ext>
              </a:extLst>
            </p:cNvPr>
            <p:cNvGrpSpPr/>
            <p:nvPr/>
          </p:nvGrpSpPr>
          <p:grpSpPr>
            <a:xfrm>
              <a:off x="-6537557" y="6063914"/>
              <a:ext cx="24007410" cy="598755"/>
              <a:chOff x="-6537557" y="6063914"/>
              <a:chExt cx="24007410" cy="598755"/>
            </a:xfrm>
          </p:grpSpPr>
          <p:sp>
            <p:nvSpPr>
              <p:cNvPr id="143" name="Oval 142">
                <a:extLst>
                  <a:ext uri="{FF2B5EF4-FFF2-40B4-BE49-F238E27FC236}">
                    <a16:creationId xmlns:a16="http://schemas.microsoft.com/office/drawing/2014/main" id="{1D37B0DE-CB05-22AD-B5F6-160E6A5B653F}"/>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144" name="Group 143">
                <a:extLst>
                  <a:ext uri="{FF2B5EF4-FFF2-40B4-BE49-F238E27FC236}">
                    <a16:creationId xmlns:a16="http://schemas.microsoft.com/office/drawing/2014/main" id="{03005C61-AE2D-A3E5-36A3-FAB6DAFE3CC8}"/>
                  </a:ext>
                </a:extLst>
              </p:cNvPr>
              <p:cNvGrpSpPr/>
              <p:nvPr/>
            </p:nvGrpSpPr>
            <p:grpSpPr>
              <a:xfrm>
                <a:off x="-6537557" y="6063914"/>
                <a:ext cx="24007410" cy="598755"/>
                <a:chOff x="-6537557" y="6063914"/>
                <a:chExt cx="24007410" cy="598755"/>
              </a:xfrm>
            </p:grpSpPr>
            <p:sp>
              <p:nvSpPr>
                <p:cNvPr id="145" name="Oval 144">
                  <a:extLst>
                    <a:ext uri="{FF2B5EF4-FFF2-40B4-BE49-F238E27FC236}">
                      <a16:creationId xmlns:a16="http://schemas.microsoft.com/office/drawing/2014/main" id="{13C3935B-D3D4-D03C-5B0E-0DF8885C3479}"/>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146" name="Oval 145">
                  <a:extLst>
                    <a:ext uri="{FF2B5EF4-FFF2-40B4-BE49-F238E27FC236}">
                      <a16:creationId xmlns:a16="http://schemas.microsoft.com/office/drawing/2014/main" id="{88047A08-D560-8AFC-1219-D9346E9885E1}"/>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147" name="Oval 146">
                  <a:extLst>
                    <a:ext uri="{FF2B5EF4-FFF2-40B4-BE49-F238E27FC236}">
                      <a16:creationId xmlns:a16="http://schemas.microsoft.com/office/drawing/2014/main" id="{14E6E88D-00DC-5E65-0C90-3586E81DD5FA}"/>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148" name="Group 147">
                  <a:extLst>
                    <a:ext uri="{FF2B5EF4-FFF2-40B4-BE49-F238E27FC236}">
                      <a16:creationId xmlns:a16="http://schemas.microsoft.com/office/drawing/2014/main" id="{37CAF157-DDD3-118B-6232-0218BABD6E8D}"/>
                    </a:ext>
                  </a:extLst>
                </p:cNvPr>
                <p:cNvGrpSpPr/>
                <p:nvPr/>
              </p:nvGrpSpPr>
              <p:grpSpPr>
                <a:xfrm>
                  <a:off x="6381955" y="6293697"/>
                  <a:ext cx="2125575" cy="208552"/>
                  <a:chOff x="1058779" y="5189615"/>
                  <a:chExt cx="2125575" cy="208552"/>
                </a:xfrm>
              </p:grpSpPr>
              <p:sp>
                <p:nvSpPr>
                  <p:cNvPr id="202" name="Oval 201">
                    <a:extLst>
                      <a:ext uri="{FF2B5EF4-FFF2-40B4-BE49-F238E27FC236}">
                        <a16:creationId xmlns:a16="http://schemas.microsoft.com/office/drawing/2014/main" id="{041BB066-6304-B67E-2581-45E35D57C5C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3" name="Oval 202">
                    <a:extLst>
                      <a:ext uri="{FF2B5EF4-FFF2-40B4-BE49-F238E27FC236}">
                        <a16:creationId xmlns:a16="http://schemas.microsoft.com/office/drawing/2014/main" id="{57677C1D-5033-8E0C-0402-0B49F7B9EFCF}"/>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4" name="Oval 203">
                    <a:extLst>
                      <a:ext uri="{FF2B5EF4-FFF2-40B4-BE49-F238E27FC236}">
                        <a16:creationId xmlns:a16="http://schemas.microsoft.com/office/drawing/2014/main" id="{D878ABCF-D65E-C59D-2EF5-A96A96FA936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Oval 204">
                    <a:extLst>
                      <a:ext uri="{FF2B5EF4-FFF2-40B4-BE49-F238E27FC236}">
                        <a16:creationId xmlns:a16="http://schemas.microsoft.com/office/drawing/2014/main" id="{7F826C92-940A-9D1D-CD55-7AE4436B981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6" name="Oval 205">
                    <a:extLst>
                      <a:ext uri="{FF2B5EF4-FFF2-40B4-BE49-F238E27FC236}">
                        <a16:creationId xmlns:a16="http://schemas.microsoft.com/office/drawing/2014/main" id="{462F3FB8-240D-4BA7-03AA-349FB2F03C3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7" name="Oval 206">
                    <a:extLst>
                      <a:ext uri="{FF2B5EF4-FFF2-40B4-BE49-F238E27FC236}">
                        <a16:creationId xmlns:a16="http://schemas.microsoft.com/office/drawing/2014/main" id="{E8CA1996-8511-39E0-D538-7AF1A8BD173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9" name="Group 148">
                  <a:extLst>
                    <a:ext uri="{FF2B5EF4-FFF2-40B4-BE49-F238E27FC236}">
                      <a16:creationId xmlns:a16="http://schemas.microsoft.com/office/drawing/2014/main" id="{F4E53B19-3BC5-19F8-3C44-4BF73FB9FBE7}"/>
                    </a:ext>
                  </a:extLst>
                </p:cNvPr>
                <p:cNvGrpSpPr/>
                <p:nvPr/>
              </p:nvGrpSpPr>
              <p:grpSpPr>
                <a:xfrm>
                  <a:off x="9372200" y="6293697"/>
                  <a:ext cx="2125575" cy="208552"/>
                  <a:chOff x="1058779" y="5189615"/>
                  <a:chExt cx="2125575" cy="208552"/>
                </a:xfrm>
              </p:grpSpPr>
              <p:sp>
                <p:nvSpPr>
                  <p:cNvPr id="196" name="Oval 195">
                    <a:extLst>
                      <a:ext uri="{FF2B5EF4-FFF2-40B4-BE49-F238E27FC236}">
                        <a16:creationId xmlns:a16="http://schemas.microsoft.com/office/drawing/2014/main" id="{2F80B744-3024-49DB-65B4-3811475D23B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7" name="Oval 196">
                    <a:extLst>
                      <a:ext uri="{FF2B5EF4-FFF2-40B4-BE49-F238E27FC236}">
                        <a16:creationId xmlns:a16="http://schemas.microsoft.com/office/drawing/2014/main" id="{47FFF47F-836E-502F-ABCE-FB7F08845E9D}"/>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67B6E362-0BB6-EB4E-C4D7-523322DF0E4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9" name="Oval 198">
                    <a:extLst>
                      <a:ext uri="{FF2B5EF4-FFF2-40B4-BE49-F238E27FC236}">
                        <a16:creationId xmlns:a16="http://schemas.microsoft.com/office/drawing/2014/main" id="{400FCA73-0617-3037-9851-CF8E8275B1D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0" name="Oval 199">
                    <a:extLst>
                      <a:ext uri="{FF2B5EF4-FFF2-40B4-BE49-F238E27FC236}">
                        <a16:creationId xmlns:a16="http://schemas.microsoft.com/office/drawing/2014/main" id="{D6B145E7-0974-3F84-A188-E66DBC6BA2B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1" name="Oval 200">
                    <a:extLst>
                      <a:ext uri="{FF2B5EF4-FFF2-40B4-BE49-F238E27FC236}">
                        <a16:creationId xmlns:a16="http://schemas.microsoft.com/office/drawing/2014/main" id="{2F8F0075-8745-377C-63D3-16E964C534D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0" name="Group 149">
                  <a:extLst>
                    <a:ext uri="{FF2B5EF4-FFF2-40B4-BE49-F238E27FC236}">
                      <a16:creationId xmlns:a16="http://schemas.microsoft.com/office/drawing/2014/main" id="{CCF7B806-7355-81CC-917A-A273F013F50E}"/>
                    </a:ext>
                  </a:extLst>
                </p:cNvPr>
                <p:cNvGrpSpPr/>
                <p:nvPr/>
              </p:nvGrpSpPr>
              <p:grpSpPr>
                <a:xfrm>
                  <a:off x="12354031" y="6293692"/>
                  <a:ext cx="2125575" cy="208552"/>
                  <a:chOff x="1058779" y="5189615"/>
                  <a:chExt cx="2125575" cy="208552"/>
                </a:xfrm>
              </p:grpSpPr>
              <p:sp>
                <p:nvSpPr>
                  <p:cNvPr id="190" name="Oval 189">
                    <a:extLst>
                      <a:ext uri="{FF2B5EF4-FFF2-40B4-BE49-F238E27FC236}">
                        <a16:creationId xmlns:a16="http://schemas.microsoft.com/office/drawing/2014/main" id="{6521F602-02CF-7FF5-C840-12D19443371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1" name="Oval 190">
                    <a:extLst>
                      <a:ext uri="{FF2B5EF4-FFF2-40B4-BE49-F238E27FC236}">
                        <a16:creationId xmlns:a16="http://schemas.microsoft.com/office/drawing/2014/main" id="{B0B9C5A5-1F75-7B87-4A85-7B4629DBE855}"/>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2" name="Oval 191">
                    <a:extLst>
                      <a:ext uri="{FF2B5EF4-FFF2-40B4-BE49-F238E27FC236}">
                        <a16:creationId xmlns:a16="http://schemas.microsoft.com/office/drawing/2014/main" id="{2AADA130-E790-5A80-FC0F-524846A7431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3" name="Oval 192">
                    <a:extLst>
                      <a:ext uri="{FF2B5EF4-FFF2-40B4-BE49-F238E27FC236}">
                        <a16:creationId xmlns:a16="http://schemas.microsoft.com/office/drawing/2014/main" id="{F529A69B-8531-D29A-E215-7AB22CCD82E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4" name="Oval 193">
                    <a:extLst>
                      <a:ext uri="{FF2B5EF4-FFF2-40B4-BE49-F238E27FC236}">
                        <a16:creationId xmlns:a16="http://schemas.microsoft.com/office/drawing/2014/main" id="{9C328F2F-E549-1A9E-9C11-F3AC2392A55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5" name="Oval 194">
                    <a:extLst>
                      <a:ext uri="{FF2B5EF4-FFF2-40B4-BE49-F238E27FC236}">
                        <a16:creationId xmlns:a16="http://schemas.microsoft.com/office/drawing/2014/main" id="{9CF18687-7C0F-ED66-513C-12F0517356A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1" name="Group 150">
                  <a:extLst>
                    <a:ext uri="{FF2B5EF4-FFF2-40B4-BE49-F238E27FC236}">
                      <a16:creationId xmlns:a16="http://schemas.microsoft.com/office/drawing/2014/main" id="{5FFCB614-81D2-49D3-4D70-6BEC4847880B}"/>
                    </a:ext>
                  </a:extLst>
                </p:cNvPr>
                <p:cNvGrpSpPr/>
                <p:nvPr/>
              </p:nvGrpSpPr>
              <p:grpSpPr>
                <a:xfrm>
                  <a:off x="15344278" y="6293687"/>
                  <a:ext cx="2125575" cy="208552"/>
                  <a:chOff x="1058779" y="5189615"/>
                  <a:chExt cx="2125575" cy="208552"/>
                </a:xfrm>
              </p:grpSpPr>
              <p:sp>
                <p:nvSpPr>
                  <p:cNvPr id="184" name="Oval 183">
                    <a:extLst>
                      <a:ext uri="{FF2B5EF4-FFF2-40B4-BE49-F238E27FC236}">
                        <a16:creationId xmlns:a16="http://schemas.microsoft.com/office/drawing/2014/main" id="{50F0FA34-BA0D-D542-6213-97507024F6E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5" name="Oval 184">
                    <a:extLst>
                      <a:ext uri="{FF2B5EF4-FFF2-40B4-BE49-F238E27FC236}">
                        <a16:creationId xmlns:a16="http://schemas.microsoft.com/office/drawing/2014/main" id="{C9FB39F3-D1CF-796B-A60E-89A69C1FA780}"/>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Oval 185">
                    <a:extLst>
                      <a:ext uri="{FF2B5EF4-FFF2-40B4-BE49-F238E27FC236}">
                        <a16:creationId xmlns:a16="http://schemas.microsoft.com/office/drawing/2014/main" id="{E1071E95-5C6E-FA71-8AD7-D1A10BB9707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7" name="Oval 186">
                    <a:extLst>
                      <a:ext uri="{FF2B5EF4-FFF2-40B4-BE49-F238E27FC236}">
                        <a16:creationId xmlns:a16="http://schemas.microsoft.com/office/drawing/2014/main" id="{A3BA51BD-3EC2-22C2-1AE0-D1379CCF480E}"/>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8" name="Oval 187">
                    <a:extLst>
                      <a:ext uri="{FF2B5EF4-FFF2-40B4-BE49-F238E27FC236}">
                        <a16:creationId xmlns:a16="http://schemas.microsoft.com/office/drawing/2014/main" id="{30A14A1E-1044-F4B5-35F8-9F9D6CAA35D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9" name="Oval 188">
                    <a:extLst>
                      <a:ext uri="{FF2B5EF4-FFF2-40B4-BE49-F238E27FC236}">
                        <a16:creationId xmlns:a16="http://schemas.microsoft.com/office/drawing/2014/main" id="{C9E7FB8E-2174-B3A5-7207-BEC4CD4E06DF}"/>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2" name="Oval 151">
                  <a:extLst>
                    <a:ext uri="{FF2B5EF4-FFF2-40B4-BE49-F238E27FC236}">
                      <a16:creationId xmlns:a16="http://schemas.microsoft.com/office/drawing/2014/main" id="{84E09505-348E-DB7C-F610-B763FDC503B9}"/>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153" name="Oval 152">
                  <a:extLst>
                    <a:ext uri="{FF2B5EF4-FFF2-40B4-BE49-F238E27FC236}">
                      <a16:creationId xmlns:a16="http://schemas.microsoft.com/office/drawing/2014/main" id="{80F63A97-1977-50B8-DA58-97315A5E7F0D}"/>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154" name="Oval 153">
                  <a:extLst>
                    <a:ext uri="{FF2B5EF4-FFF2-40B4-BE49-F238E27FC236}">
                      <a16:creationId xmlns:a16="http://schemas.microsoft.com/office/drawing/2014/main" id="{5A95581C-6299-5248-D8CB-15640DFE4442}"/>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155" name="Oval 154">
                  <a:extLst>
                    <a:ext uri="{FF2B5EF4-FFF2-40B4-BE49-F238E27FC236}">
                      <a16:creationId xmlns:a16="http://schemas.microsoft.com/office/drawing/2014/main" id="{9E81EE39-4BBA-9406-6A9D-A3E5BAFFA889}"/>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156" name="Group 155">
                  <a:extLst>
                    <a:ext uri="{FF2B5EF4-FFF2-40B4-BE49-F238E27FC236}">
                      <a16:creationId xmlns:a16="http://schemas.microsoft.com/office/drawing/2014/main" id="{43D1B940-7633-FAD9-7511-464E64905896}"/>
                    </a:ext>
                  </a:extLst>
                </p:cNvPr>
                <p:cNvGrpSpPr/>
                <p:nvPr/>
              </p:nvGrpSpPr>
              <p:grpSpPr>
                <a:xfrm>
                  <a:off x="-5807639" y="6293697"/>
                  <a:ext cx="2125575" cy="208552"/>
                  <a:chOff x="1058779" y="5189615"/>
                  <a:chExt cx="2125575" cy="208552"/>
                </a:xfrm>
              </p:grpSpPr>
              <p:sp>
                <p:nvSpPr>
                  <p:cNvPr id="178" name="Oval 177">
                    <a:extLst>
                      <a:ext uri="{FF2B5EF4-FFF2-40B4-BE49-F238E27FC236}">
                        <a16:creationId xmlns:a16="http://schemas.microsoft.com/office/drawing/2014/main" id="{3306FB8A-CCEA-99CB-7423-C9E5B0C3DD2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9" name="Oval 178">
                    <a:extLst>
                      <a:ext uri="{FF2B5EF4-FFF2-40B4-BE49-F238E27FC236}">
                        <a16:creationId xmlns:a16="http://schemas.microsoft.com/office/drawing/2014/main" id="{6237AE7E-B007-DA82-C58B-372DB2CCA22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0" name="Oval 179">
                    <a:extLst>
                      <a:ext uri="{FF2B5EF4-FFF2-40B4-BE49-F238E27FC236}">
                        <a16:creationId xmlns:a16="http://schemas.microsoft.com/office/drawing/2014/main" id="{891929A1-D55E-BCA7-6FE5-B53714A5BAC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1" name="Oval 180">
                    <a:extLst>
                      <a:ext uri="{FF2B5EF4-FFF2-40B4-BE49-F238E27FC236}">
                        <a16:creationId xmlns:a16="http://schemas.microsoft.com/office/drawing/2014/main" id="{6541083A-ABEE-5DDE-DC0B-9203A700386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2" name="Oval 181">
                    <a:extLst>
                      <a:ext uri="{FF2B5EF4-FFF2-40B4-BE49-F238E27FC236}">
                        <a16:creationId xmlns:a16="http://schemas.microsoft.com/office/drawing/2014/main" id="{16C28D10-904E-D236-735F-3BF965D0B36A}"/>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3" name="Oval 182">
                    <a:extLst>
                      <a:ext uri="{FF2B5EF4-FFF2-40B4-BE49-F238E27FC236}">
                        <a16:creationId xmlns:a16="http://schemas.microsoft.com/office/drawing/2014/main" id="{658CEDB8-A501-65E6-059F-278608E1F51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7" name="Group 156">
                  <a:extLst>
                    <a:ext uri="{FF2B5EF4-FFF2-40B4-BE49-F238E27FC236}">
                      <a16:creationId xmlns:a16="http://schemas.microsoft.com/office/drawing/2014/main" id="{AFFABAD5-6253-896C-91CB-8633D174D688}"/>
                    </a:ext>
                  </a:extLst>
                </p:cNvPr>
                <p:cNvGrpSpPr/>
                <p:nvPr/>
              </p:nvGrpSpPr>
              <p:grpSpPr>
                <a:xfrm>
                  <a:off x="-2817394" y="6293697"/>
                  <a:ext cx="2125575" cy="208552"/>
                  <a:chOff x="1058779" y="5189615"/>
                  <a:chExt cx="2125575" cy="208552"/>
                </a:xfrm>
              </p:grpSpPr>
              <p:sp>
                <p:nvSpPr>
                  <p:cNvPr id="172" name="Oval 171">
                    <a:extLst>
                      <a:ext uri="{FF2B5EF4-FFF2-40B4-BE49-F238E27FC236}">
                        <a16:creationId xmlns:a16="http://schemas.microsoft.com/office/drawing/2014/main" id="{3B9507BA-6118-D2CE-6DC4-24FDF97175D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3" name="Oval 172">
                    <a:extLst>
                      <a:ext uri="{FF2B5EF4-FFF2-40B4-BE49-F238E27FC236}">
                        <a16:creationId xmlns:a16="http://schemas.microsoft.com/office/drawing/2014/main" id="{CCB9FFB6-ABC3-624E-93B4-392B92C0263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4" name="Oval 173">
                    <a:extLst>
                      <a:ext uri="{FF2B5EF4-FFF2-40B4-BE49-F238E27FC236}">
                        <a16:creationId xmlns:a16="http://schemas.microsoft.com/office/drawing/2014/main" id="{31D03B57-B3A7-D728-83CB-5D332227965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5" name="Oval 174">
                    <a:extLst>
                      <a:ext uri="{FF2B5EF4-FFF2-40B4-BE49-F238E27FC236}">
                        <a16:creationId xmlns:a16="http://schemas.microsoft.com/office/drawing/2014/main" id="{0960EB42-664B-DD7F-F495-07381AAE41C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6" name="Oval 175">
                    <a:extLst>
                      <a:ext uri="{FF2B5EF4-FFF2-40B4-BE49-F238E27FC236}">
                        <a16:creationId xmlns:a16="http://schemas.microsoft.com/office/drawing/2014/main" id="{3B50D7EE-5C66-AF86-1BC8-BC6A92818DF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7" name="Oval 176">
                    <a:extLst>
                      <a:ext uri="{FF2B5EF4-FFF2-40B4-BE49-F238E27FC236}">
                        <a16:creationId xmlns:a16="http://schemas.microsoft.com/office/drawing/2014/main" id="{DB0479D2-7BA3-5256-F766-982CCC1EF7A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8" name="Group 157">
                  <a:extLst>
                    <a:ext uri="{FF2B5EF4-FFF2-40B4-BE49-F238E27FC236}">
                      <a16:creationId xmlns:a16="http://schemas.microsoft.com/office/drawing/2014/main" id="{3D7BA15D-FEA5-2DA2-2BEF-8AD958F3F6A7}"/>
                    </a:ext>
                  </a:extLst>
                </p:cNvPr>
                <p:cNvGrpSpPr/>
                <p:nvPr/>
              </p:nvGrpSpPr>
              <p:grpSpPr>
                <a:xfrm>
                  <a:off x="164437" y="6293692"/>
                  <a:ext cx="2125575" cy="208552"/>
                  <a:chOff x="1058779" y="5189615"/>
                  <a:chExt cx="2125575" cy="208552"/>
                </a:xfrm>
              </p:grpSpPr>
              <p:sp>
                <p:nvSpPr>
                  <p:cNvPr id="166" name="Oval 165">
                    <a:extLst>
                      <a:ext uri="{FF2B5EF4-FFF2-40B4-BE49-F238E27FC236}">
                        <a16:creationId xmlns:a16="http://schemas.microsoft.com/office/drawing/2014/main" id="{C2417CDF-58E2-737C-0DF1-6D25D049541C}"/>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7" name="Oval 166">
                    <a:extLst>
                      <a:ext uri="{FF2B5EF4-FFF2-40B4-BE49-F238E27FC236}">
                        <a16:creationId xmlns:a16="http://schemas.microsoft.com/office/drawing/2014/main" id="{3C1DC575-5915-669E-4EA2-8444CEB9BA4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8" name="Oval 167">
                    <a:extLst>
                      <a:ext uri="{FF2B5EF4-FFF2-40B4-BE49-F238E27FC236}">
                        <a16:creationId xmlns:a16="http://schemas.microsoft.com/office/drawing/2014/main" id="{7FB38DF6-D569-D6DF-16D5-DBFA2229ADE6}"/>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9" name="Oval 168">
                    <a:extLst>
                      <a:ext uri="{FF2B5EF4-FFF2-40B4-BE49-F238E27FC236}">
                        <a16:creationId xmlns:a16="http://schemas.microsoft.com/office/drawing/2014/main" id="{3E41466E-326B-3899-944F-C871032C3B3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0" name="Oval 169">
                    <a:extLst>
                      <a:ext uri="{FF2B5EF4-FFF2-40B4-BE49-F238E27FC236}">
                        <a16:creationId xmlns:a16="http://schemas.microsoft.com/office/drawing/2014/main" id="{F1A32FA4-0347-C323-B10B-9CF496101C6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1" name="Oval 170">
                    <a:extLst>
                      <a:ext uri="{FF2B5EF4-FFF2-40B4-BE49-F238E27FC236}">
                        <a16:creationId xmlns:a16="http://schemas.microsoft.com/office/drawing/2014/main" id="{4D2DA244-83E8-3E3F-ABF7-B91CF1CDE26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9" name="Group 158">
                  <a:extLst>
                    <a:ext uri="{FF2B5EF4-FFF2-40B4-BE49-F238E27FC236}">
                      <a16:creationId xmlns:a16="http://schemas.microsoft.com/office/drawing/2014/main" id="{ED79DE90-96D5-A60F-208B-6D9393896F9A}"/>
                    </a:ext>
                  </a:extLst>
                </p:cNvPr>
                <p:cNvGrpSpPr/>
                <p:nvPr/>
              </p:nvGrpSpPr>
              <p:grpSpPr>
                <a:xfrm>
                  <a:off x="3154684" y="6293687"/>
                  <a:ext cx="2125575" cy="208552"/>
                  <a:chOff x="1058779" y="5189615"/>
                  <a:chExt cx="2125575" cy="208552"/>
                </a:xfrm>
              </p:grpSpPr>
              <p:sp>
                <p:nvSpPr>
                  <p:cNvPr id="160" name="Oval 159">
                    <a:extLst>
                      <a:ext uri="{FF2B5EF4-FFF2-40B4-BE49-F238E27FC236}">
                        <a16:creationId xmlns:a16="http://schemas.microsoft.com/office/drawing/2014/main" id="{7A2D5A98-241D-3D6E-1E6F-936E6CC0A3A4}"/>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1" name="Oval 160">
                    <a:extLst>
                      <a:ext uri="{FF2B5EF4-FFF2-40B4-BE49-F238E27FC236}">
                        <a16:creationId xmlns:a16="http://schemas.microsoft.com/office/drawing/2014/main" id="{464EE99D-4DDF-0D6E-EEFB-ECD36F40DDCA}"/>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2" name="Oval 161">
                    <a:extLst>
                      <a:ext uri="{FF2B5EF4-FFF2-40B4-BE49-F238E27FC236}">
                        <a16:creationId xmlns:a16="http://schemas.microsoft.com/office/drawing/2014/main" id="{B66F3432-1ABC-965A-5C89-1FB414066BB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Oval 162">
                    <a:extLst>
                      <a:ext uri="{FF2B5EF4-FFF2-40B4-BE49-F238E27FC236}">
                        <a16:creationId xmlns:a16="http://schemas.microsoft.com/office/drawing/2014/main" id="{17752BE5-FD3E-5418-DA50-64873BDDDF66}"/>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4" name="Oval 163">
                    <a:extLst>
                      <a:ext uri="{FF2B5EF4-FFF2-40B4-BE49-F238E27FC236}">
                        <a16:creationId xmlns:a16="http://schemas.microsoft.com/office/drawing/2014/main" id="{DD425787-C43F-CEC2-5EDD-69F5EEB7AC5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5" name="Oval 164">
                    <a:extLst>
                      <a:ext uri="{FF2B5EF4-FFF2-40B4-BE49-F238E27FC236}">
                        <a16:creationId xmlns:a16="http://schemas.microsoft.com/office/drawing/2014/main" id="{2428C89F-EF16-7E19-B632-C9D648BC043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110" name="Group 109">
              <a:extLst>
                <a:ext uri="{FF2B5EF4-FFF2-40B4-BE49-F238E27FC236}">
                  <a16:creationId xmlns:a16="http://schemas.microsoft.com/office/drawing/2014/main" id="{82D44A64-0081-FA46-768D-E8922811042D}"/>
                </a:ext>
              </a:extLst>
            </p:cNvPr>
            <p:cNvGrpSpPr/>
            <p:nvPr/>
          </p:nvGrpSpPr>
          <p:grpSpPr>
            <a:xfrm>
              <a:off x="17629874" y="6063904"/>
              <a:ext cx="11817816" cy="598755"/>
              <a:chOff x="17629874" y="6063904"/>
              <a:chExt cx="11817816" cy="598755"/>
            </a:xfrm>
          </p:grpSpPr>
          <p:sp>
            <p:nvSpPr>
              <p:cNvPr id="111" name="Oval 110">
                <a:extLst>
                  <a:ext uri="{FF2B5EF4-FFF2-40B4-BE49-F238E27FC236}">
                    <a16:creationId xmlns:a16="http://schemas.microsoft.com/office/drawing/2014/main" id="{D5C2BE59-C378-294F-545C-63796B6B6116}"/>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112" name="Oval 111">
                <a:extLst>
                  <a:ext uri="{FF2B5EF4-FFF2-40B4-BE49-F238E27FC236}">
                    <a16:creationId xmlns:a16="http://schemas.microsoft.com/office/drawing/2014/main" id="{34B464FB-70FC-1B96-CE20-2BD49679A2DA}"/>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13" name="Oval 112">
                <a:extLst>
                  <a:ext uri="{FF2B5EF4-FFF2-40B4-BE49-F238E27FC236}">
                    <a16:creationId xmlns:a16="http://schemas.microsoft.com/office/drawing/2014/main" id="{313AA086-5384-C73D-0F96-771E763B5FD3}"/>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4" name="Oval 113">
                <a:extLst>
                  <a:ext uri="{FF2B5EF4-FFF2-40B4-BE49-F238E27FC236}">
                    <a16:creationId xmlns:a16="http://schemas.microsoft.com/office/drawing/2014/main" id="{5740E95E-2CDD-CACC-278B-F8BC112EE182}"/>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15" name="Group 114">
                <a:extLst>
                  <a:ext uri="{FF2B5EF4-FFF2-40B4-BE49-F238E27FC236}">
                    <a16:creationId xmlns:a16="http://schemas.microsoft.com/office/drawing/2014/main" id="{69C52487-3972-7CAE-7A9A-5E979A9F2CF7}"/>
                  </a:ext>
                </a:extLst>
              </p:cNvPr>
              <p:cNvGrpSpPr/>
              <p:nvPr/>
            </p:nvGrpSpPr>
            <p:grpSpPr>
              <a:xfrm>
                <a:off x="18359792" y="6293687"/>
                <a:ext cx="2125575" cy="208552"/>
                <a:chOff x="1058779" y="5189615"/>
                <a:chExt cx="2125575" cy="208552"/>
              </a:xfrm>
            </p:grpSpPr>
            <p:sp>
              <p:nvSpPr>
                <p:cNvPr id="137" name="Oval 136">
                  <a:extLst>
                    <a:ext uri="{FF2B5EF4-FFF2-40B4-BE49-F238E27FC236}">
                      <a16:creationId xmlns:a16="http://schemas.microsoft.com/office/drawing/2014/main" id="{9AB56280-B766-7644-754D-04C2D01CEFC5}"/>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Oval 137">
                  <a:extLst>
                    <a:ext uri="{FF2B5EF4-FFF2-40B4-BE49-F238E27FC236}">
                      <a16:creationId xmlns:a16="http://schemas.microsoft.com/office/drawing/2014/main" id="{E6E02079-0BA9-35EE-B306-C8DBA158C32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Oval 138">
                  <a:extLst>
                    <a:ext uri="{FF2B5EF4-FFF2-40B4-BE49-F238E27FC236}">
                      <a16:creationId xmlns:a16="http://schemas.microsoft.com/office/drawing/2014/main" id="{F5031BAA-7AB6-36CC-A502-A2EC3353657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Oval 139">
                  <a:extLst>
                    <a:ext uri="{FF2B5EF4-FFF2-40B4-BE49-F238E27FC236}">
                      <a16:creationId xmlns:a16="http://schemas.microsoft.com/office/drawing/2014/main" id="{FEB7D6C9-14EE-BEB7-8BA1-C5A345FB5F2B}"/>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Oval 140">
                  <a:extLst>
                    <a:ext uri="{FF2B5EF4-FFF2-40B4-BE49-F238E27FC236}">
                      <a16:creationId xmlns:a16="http://schemas.microsoft.com/office/drawing/2014/main" id="{55E2B9FC-9521-2E51-1ACE-C8A3DCC5C3A2}"/>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2" name="Oval 141">
                  <a:extLst>
                    <a:ext uri="{FF2B5EF4-FFF2-40B4-BE49-F238E27FC236}">
                      <a16:creationId xmlns:a16="http://schemas.microsoft.com/office/drawing/2014/main" id="{6C76D6FB-04D4-D8C7-910C-9992247FB0E5}"/>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6" name="Group 115">
                <a:extLst>
                  <a:ext uri="{FF2B5EF4-FFF2-40B4-BE49-F238E27FC236}">
                    <a16:creationId xmlns:a16="http://schemas.microsoft.com/office/drawing/2014/main" id="{2DF3D93E-C55F-88D4-E3FC-6BD9B0CEFE1A}"/>
                  </a:ext>
                </a:extLst>
              </p:cNvPr>
              <p:cNvGrpSpPr/>
              <p:nvPr/>
            </p:nvGrpSpPr>
            <p:grpSpPr>
              <a:xfrm>
                <a:off x="21350037" y="6293687"/>
                <a:ext cx="2125575" cy="208552"/>
                <a:chOff x="1058779" y="5189615"/>
                <a:chExt cx="2125575" cy="208552"/>
              </a:xfrm>
            </p:grpSpPr>
            <p:sp>
              <p:nvSpPr>
                <p:cNvPr id="131" name="Oval 130">
                  <a:extLst>
                    <a:ext uri="{FF2B5EF4-FFF2-40B4-BE49-F238E27FC236}">
                      <a16:creationId xmlns:a16="http://schemas.microsoft.com/office/drawing/2014/main" id="{93D2A68B-BDD7-01AE-0014-96880B624D1A}"/>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Oval 131">
                  <a:extLst>
                    <a:ext uri="{FF2B5EF4-FFF2-40B4-BE49-F238E27FC236}">
                      <a16:creationId xmlns:a16="http://schemas.microsoft.com/office/drawing/2014/main" id="{C1BF02AD-480A-A8DB-59D0-85C8472B157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Oval 132">
                  <a:extLst>
                    <a:ext uri="{FF2B5EF4-FFF2-40B4-BE49-F238E27FC236}">
                      <a16:creationId xmlns:a16="http://schemas.microsoft.com/office/drawing/2014/main" id="{EDE7756B-9CD9-D0AB-CB52-8EDBD4AF198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Oval 133">
                  <a:extLst>
                    <a:ext uri="{FF2B5EF4-FFF2-40B4-BE49-F238E27FC236}">
                      <a16:creationId xmlns:a16="http://schemas.microsoft.com/office/drawing/2014/main" id="{E503D845-5907-636B-357C-DED8B200DE7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Oval 134">
                  <a:extLst>
                    <a:ext uri="{FF2B5EF4-FFF2-40B4-BE49-F238E27FC236}">
                      <a16:creationId xmlns:a16="http://schemas.microsoft.com/office/drawing/2014/main" id="{D1DD7F69-30F6-FED2-F315-F9A525869BA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Oval 135">
                  <a:extLst>
                    <a:ext uri="{FF2B5EF4-FFF2-40B4-BE49-F238E27FC236}">
                      <a16:creationId xmlns:a16="http://schemas.microsoft.com/office/drawing/2014/main" id="{4EB5E741-43D9-D4E3-35C1-E744FC25416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7" name="Group 116">
                <a:extLst>
                  <a:ext uri="{FF2B5EF4-FFF2-40B4-BE49-F238E27FC236}">
                    <a16:creationId xmlns:a16="http://schemas.microsoft.com/office/drawing/2014/main" id="{4CE5FB98-A5E0-6602-A1E5-1774523FCC58}"/>
                  </a:ext>
                </a:extLst>
              </p:cNvPr>
              <p:cNvGrpSpPr/>
              <p:nvPr/>
            </p:nvGrpSpPr>
            <p:grpSpPr>
              <a:xfrm>
                <a:off x="24331868" y="6293682"/>
                <a:ext cx="2125575" cy="208552"/>
                <a:chOff x="1058779" y="5189615"/>
                <a:chExt cx="2125575" cy="208552"/>
              </a:xfrm>
            </p:grpSpPr>
            <p:sp>
              <p:nvSpPr>
                <p:cNvPr id="125" name="Oval 124">
                  <a:extLst>
                    <a:ext uri="{FF2B5EF4-FFF2-40B4-BE49-F238E27FC236}">
                      <a16:creationId xmlns:a16="http://schemas.microsoft.com/office/drawing/2014/main" id="{A140A587-A252-AF9F-DC98-675710001B51}"/>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Oval 125">
                  <a:extLst>
                    <a:ext uri="{FF2B5EF4-FFF2-40B4-BE49-F238E27FC236}">
                      <a16:creationId xmlns:a16="http://schemas.microsoft.com/office/drawing/2014/main" id="{D0F0A8CE-3F78-29D7-C8A8-8FB67264A7A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2F8AEFD4-6FE2-7867-D17F-257B83D5F9B8}"/>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Oval 127">
                  <a:extLst>
                    <a:ext uri="{FF2B5EF4-FFF2-40B4-BE49-F238E27FC236}">
                      <a16:creationId xmlns:a16="http://schemas.microsoft.com/office/drawing/2014/main" id="{84FFA3FC-B493-4B32-0052-9BA640B9BDA4}"/>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Oval 128">
                  <a:extLst>
                    <a:ext uri="{FF2B5EF4-FFF2-40B4-BE49-F238E27FC236}">
                      <a16:creationId xmlns:a16="http://schemas.microsoft.com/office/drawing/2014/main" id="{D2F334D0-0155-4BE4-0C2C-CBD5C4E14E6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Oval 129">
                  <a:extLst>
                    <a:ext uri="{FF2B5EF4-FFF2-40B4-BE49-F238E27FC236}">
                      <a16:creationId xmlns:a16="http://schemas.microsoft.com/office/drawing/2014/main" id="{5ED04939-0820-8837-BD95-6D3CDD3C7FB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8" name="Group 117">
                <a:extLst>
                  <a:ext uri="{FF2B5EF4-FFF2-40B4-BE49-F238E27FC236}">
                    <a16:creationId xmlns:a16="http://schemas.microsoft.com/office/drawing/2014/main" id="{5727EC4A-3C9A-469F-B11B-E793846CFCC8}"/>
                  </a:ext>
                </a:extLst>
              </p:cNvPr>
              <p:cNvGrpSpPr/>
              <p:nvPr/>
            </p:nvGrpSpPr>
            <p:grpSpPr>
              <a:xfrm>
                <a:off x="27322115" y="6293677"/>
                <a:ext cx="2125575" cy="208552"/>
                <a:chOff x="1058779" y="5189615"/>
                <a:chExt cx="2125575" cy="208552"/>
              </a:xfrm>
            </p:grpSpPr>
            <p:sp>
              <p:nvSpPr>
                <p:cNvPr id="119" name="Oval 118">
                  <a:extLst>
                    <a:ext uri="{FF2B5EF4-FFF2-40B4-BE49-F238E27FC236}">
                      <a16:creationId xmlns:a16="http://schemas.microsoft.com/office/drawing/2014/main" id="{7A3AAF94-D250-FC7A-9844-70AA115F3FF7}"/>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Oval 119">
                  <a:extLst>
                    <a:ext uri="{FF2B5EF4-FFF2-40B4-BE49-F238E27FC236}">
                      <a16:creationId xmlns:a16="http://schemas.microsoft.com/office/drawing/2014/main" id="{5B4CB2FF-FE1B-7A1F-6EEB-4803B9C9477C}"/>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Oval 120">
                  <a:extLst>
                    <a:ext uri="{FF2B5EF4-FFF2-40B4-BE49-F238E27FC236}">
                      <a16:creationId xmlns:a16="http://schemas.microsoft.com/office/drawing/2014/main" id="{C3C31C92-3CC9-8707-0239-F50AF001475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Oval 121">
                  <a:extLst>
                    <a:ext uri="{FF2B5EF4-FFF2-40B4-BE49-F238E27FC236}">
                      <a16:creationId xmlns:a16="http://schemas.microsoft.com/office/drawing/2014/main" id="{DB960284-6F75-6A16-664D-16EF62E86BD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Oval 122">
                  <a:extLst>
                    <a:ext uri="{FF2B5EF4-FFF2-40B4-BE49-F238E27FC236}">
                      <a16:creationId xmlns:a16="http://schemas.microsoft.com/office/drawing/2014/main" id="{6C4D0099-1C1D-5B6F-F29C-24201F5B0A8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Oval 123">
                  <a:extLst>
                    <a:ext uri="{FF2B5EF4-FFF2-40B4-BE49-F238E27FC236}">
                      <a16:creationId xmlns:a16="http://schemas.microsoft.com/office/drawing/2014/main" id="{D2207EA4-3742-C7C6-D4FA-927153E8BA0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208" name="Picture 207">
            <a:extLst>
              <a:ext uri="{FF2B5EF4-FFF2-40B4-BE49-F238E27FC236}">
                <a16:creationId xmlns:a16="http://schemas.microsoft.com/office/drawing/2014/main" id="{FA99E003-06AF-A7A4-F398-846F5F999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3367913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0039 0.00324 L -0.24518 0.00324 " pathEditMode="relative" rAng="0" ptsTypes="AA">
                                      <p:cBhvr>
                                        <p:cTn id="6" dur="2000" fill="hold"/>
                                        <p:tgtEl>
                                          <p:spTgt spid="108"/>
                                        </p:tgtEl>
                                        <p:attrNameLst>
                                          <p:attrName>ppt_x</p:attrName>
                                          <p:attrName>ppt_y</p:attrName>
                                        </p:attrNameLst>
                                      </p:cBhvr>
                                      <p:rCtr x="-122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9C5AC2-3845-B3D3-26FD-B8F2ACC17C13}"/>
              </a:ext>
            </a:extLst>
          </p:cNvPr>
          <p:cNvSpPr txBox="1"/>
          <p:nvPr/>
        </p:nvSpPr>
        <p:spPr>
          <a:xfrm>
            <a:off x="2789856" y="535290"/>
            <a:ext cx="6097384"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The most widely used areas in bioinformatics</a:t>
            </a:r>
          </a:p>
        </p:txBody>
      </p:sp>
      <p:pic>
        <p:nvPicPr>
          <p:cNvPr id="2" name="Content Placeholder 4">
            <a:extLst>
              <a:ext uri="{FF2B5EF4-FFF2-40B4-BE49-F238E27FC236}">
                <a16:creationId xmlns:a16="http://schemas.microsoft.com/office/drawing/2014/main" id="{FAB02D77-0080-A0A7-7E39-AF689D944A21}"/>
              </a:ext>
            </a:extLst>
          </p:cNvPr>
          <p:cNvPicPr>
            <a:picLocks noGrp="1" noChangeAspect="1"/>
          </p:cNvPicPr>
          <p:nvPr>
            <p:ph idx="1"/>
          </p:nvPr>
        </p:nvPicPr>
        <p:blipFill>
          <a:blip r:embed="rId2"/>
          <a:stretch>
            <a:fillRect/>
          </a:stretch>
        </p:blipFill>
        <p:spPr>
          <a:xfrm>
            <a:off x="0" y="1145219"/>
            <a:ext cx="12192000" cy="5712781"/>
          </a:xfrm>
          <a:prstGeom prst="rect">
            <a:avLst/>
          </a:prstGeom>
        </p:spPr>
      </p:pic>
      <p:sp>
        <p:nvSpPr>
          <p:cNvPr id="3" name="TextBox 2">
            <a:extLst>
              <a:ext uri="{FF2B5EF4-FFF2-40B4-BE49-F238E27FC236}">
                <a16:creationId xmlns:a16="http://schemas.microsoft.com/office/drawing/2014/main" id="{193EE0DF-178C-DF71-884F-D80C2D5245AD}"/>
              </a:ext>
            </a:extLst>
          </p:cNvPr>
          <p:cNvSpPr txBox="1"/>
          <p:nvPr/>
        </p:nvSpPr>
        <p:spPr>
          <a:xfrm>
            <a:off x="4203771" y="1921143"/>
            <a:ext cx="3784458" cy="3691844"/>
          </a:xfrm>
          <a:prstGeom prst="rect">
            <a:avLst/>
          </a:prstGeom>
          <a:noFill/>
        </p:spPr>
        <p:txBody>
          <a:bodyPr wrap="square">
            <a:spAutoFit/>
          </a:bodyPr>
          <a:lstStyle/>
          <a:p>
            <a:pPr algn="just">
              <a:lnSpc>
                <a:spcPct val="200000"/>
              </a:lnSpc>
            </a:pPr>
            <a:r>
              <a:rPr lang="en-US" sz="2000" dirty="0">
                <a:solidFill>
                  <a:schemeClr val="bg1"/>
                </a:solidFill>
                <a:latin typeface="Times New Roman" panose="02020603050405020304" pitchFamily="18" charset="0"/>
                <a:cs typeface="Times New Roman" panose="02020603050405020304" pitchFamily="18" charset="0"/>
              </a:rPr>
              <a:t>There are several very widely used areas in bioinformatics that are most widely used in medical research. Below, I will briefly and practically explain the most important of them.</a:t>
            </a:r>
          </a:p>
        </p:txBody>
      </p:sp>
      <p:grpSp>
        <p:nvGrpSpPr>
          <p:cNvPr id="4" name="Group 3">
            <a:extLst>
              <a:ext uri="{FF2B5EF4-FFF2-40B4-BE49-F238E27FC236}">
                <a16:creationId xmlns:a16="http://schemas.microsoft.com/office/drawing/2014/main" id="{C443B9D6-71E3-E1E5-20C2-5F1248005E4C}"/>
              </a:ext>
            </a:extLst>
          </p:cNvPr>
          <p:cNvGrpSpPr/>
          <p:nvPr/>
        </p:nvGrpSpPr>
        <p:grpSpPr>
          <a:xfrm>
            <a:off x="-15524290" y="6048895"/>
            <a:ext cx="35985247" cy="598765"/>
            <a:chOff x="-6537557" y="6063904"/>
            <a:chExt cx="35985247" cy="598765"/>
          </a:xfrm>
        </p:grpSpPr>
        <p:grpSp>
          <p:nvGrpSpPr>
            <p:cNvPr id="5" name="Group 4">
              <a:extLst>
                <a:ext uri="{FF2B5EF4-FFF2-40B4-BE49-F238E27FC236}">
                  <a16:creationId xmlns:a16="http://schemas.microsoft.com/office/drawing/2014/main" id="{A8EDACE0-A89D-E409-D160-452FBD0051AB}"/>
                </a:ext>
              </a:extLst>
            </p:cNvPr>
            <p:cNvGrpSpPr/>
            <p:nvPr/>
          </p:nvGrpSpPr>
          <p:grpSpPr>
            <a:xfrm>
              <a:off x="-6537557" y="6063914"/>
              <a:ext cx="24007410" cy="598755"/>
              <a:chOff x="-6537557" y="6063914"/>
              <a:chExt cx="24007410" cy="598755"/>
            </a:xfrm>
          </p:grpSpPr>
          <p:sp>
            <p:nvSpPr>
              <p:cNvPr id="40" name="Oval 39">
                <a:extLst>
                  <a:ext uri="{FF2B5EF4-FFF2-40B4-BE49-F238E27FC236}">
                    <a16:creationId xmlns:a16="http://schemas.microsoft.com/office/drawing/2014/main" id="{BC66185B-D68C-CB22-08A8-D3C57A70D957}"/>
                  </a:ext>
                </a:extLst>
              </p:cNvPr>
              <p:cNvSpPr/>
              <p:nvPr/>
            </p:nvSpPr>
            <p:spPr>
              <a:xfrm>
                <a:off x="5640415"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Eurostile BQ" pitchFamily="50" charset="0"/>
                  </a:rPr>
                  <a:t>1</a:t>
                </a:r>
              </a:p>
            </p:txBody>
          </p:sp>
          <p:grpSp>
            <p:nvGrpSpPr>
              <p:cNvPr id="41" name="Group 40">
                <a:extLst>
                  <a:ext uri="{FF2B5EF4-FFF2-40B4-BE49-F238E27FC236}">
                    <a16:creationId xmlns:a16="http://schemas.microsoft.com/office/drawing/2014/main" id="{EFCF12A6-73FA-5985-D60B-5E8BD1467C9C}"/>
                  </a:ext>
                </a:extLst>
              </p:cNvPr>
              <p:cNvGrpSpPr/>
              <p:nvPr/>
            </p:nvGrpSpPr>
            <p:grpSpPr>
              <a:xfrm>
                <a:off x="-6537557" y="6063914"/>
                <a:ext cx="24007410" cy="598755"/>
                <a:chOff x="-6537557" y="6063914"/>
                <a:chExt cx="24007410" cy="598755"/>
              </a:xfrm>
            </p:grpSpPr>
            <p:sp>
              <p:nvSpPr>
                <p:cNvPr id="42" name="Oval 41">
                  <a:extLst>
                    <a:ext uri="{FF2B5EF4-FFF2-40B4-BE49-F238E27FC236}">
                      <a16:creationId xmlns:a16="http://schemas.microsoft.com/office/drawing/2014/main" id="{EC8D6EC2-0FB6-E569-B953-18E17725A29E}"/>
                    </a:ext>
                  </a:extLst>
                </p:cNvPr>
                <p:cNvSpPr/>
                <p:nvPr/>
              </p:nvSpPr>
              <p:spPr>
                <a:xfrm>
                  <a:off x="8643889"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2</a:t>
                  </a:r>
                </a:p>
              </p:txBody>
            </p:sp>
            <p:sp>
              <p:nvSpPr>
                <p:cNvPr id="43" name="Oval 42">
                  <a:extLst>
                    <a:ext uri="{FF2B5EF4-FFF2-40B4-BE49-F238E27FC236}">
                      <a16:creationId xmlns:a16="http://schemas.microsoft.com/office/drawing/2014/main" id="{4A1B9BE2-0398-CB99-A85D-3522927CC94F}"/>
                    </a:ext>
                  </a:extLst>
                </p:cNvPr>
                <p:cNvSpPr/>
                <p:nvPr/>
              </p:nvSpPr>
              <p:spPr>
                <a:xfrm>
                  <a:off x="11635741"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3</a:t>
                  </a:r>
                </a:p>
              </p:txBody>
            </p:sp>
            <p:sp>
              <p:nvSpPr>
                <p:cNvPr id="44" name="Oval 43">
                  <a:extLst>
                    <a:ext uri="{FF2B5EF4-FFF2-40B4-BE49-F238E27FC236}">
                      <a16:creationId xmlns:a16="http://schemas.microsoft.com/office/drawing/2014/main" id="{D72E6F0D-5CAA-4C1A-96AC-A2F181A6D881}"/>
                    </a:ext>
                  </a:extLst>
                </p:cNvPr>
                <p:cNvSpPr/>
                <p:nvPr/>
              </p:nvSpPr>
              <p:spPr>
                <a:xfrm>
                  <a:off x="14627593"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4</a:t>
                  </a:r>
                  <a:endParaRPr lang="en-IN" dirty="0">
                    <a:latin typeface="Eurostile BQ" pitchFamily="50" charset="0"/>
                  </a:endParaRPr>
                </a:p>
              </p:txBody>
            </p:sp>
            <p:grpSp>
              <p:nvGrpSpPr>
                <p:cNvPr id="45" name="Group 44">
                  <a:extLst>
                    <a:ext uri="{FF2B5EF4-FFF2-40B4-BE49-F238E27FC236}">
                      <a16:creationId xmlns:a16="http://schemas.microsoft.com/office/drawing/2014/main" id="{534E0EE6-6FEA-96D6-E71C-0F1A7D8DBC27}"/>
                    </a:ext>
                  </a:extLst>
                </p:cNvPr>
                <p:cNvGrpSpPr/>
                <p:nvPr/>
              </p:nvGrpSpPr>
              <p:grpSpPr>
                <a:xfrm>
                  <a:off x="6381955" y="6293697"/>
                  <a:ext cx="2125575" cy="208552"/>
                  <a:chOff x="1058779" y="5189615"/>
                  <a:chExt cx="2125575" cy="208552"/>
                </a:xfrm>
              </p:grpSpPr>
              <p:sp>
                <p:nvSpPr>
                  <p:cNvPr id="99" name="Oval 98">
                    <a:extLst>
                      <a:ext uri="{FF2B5EF4-FFF2-40B4-BE49-F238E27FC236}">
                        <a16:creationId xmlns:a16="http://schemas.microsoft.com/office/drawing/2014/main" id="{A55325E1-8D78-A1A7-5971-FE3741CF3652}"/>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1DDD743F-7667-7A9F-BC56-B8AC5C1F64F8}"/>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0F23C51F-3271-6F3A-533E-443BF1AE4DA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8C8C9641-AF88-55BB-455E-D57B1A5F8BB0}"/>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07DF4E12-AC9E-AD7E-3AC6-3081A241C3F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753CA501-50EA-2CDB-E90D-5A0E39C47E2B}"/>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E7D72D3B-5563-58A6-C372-C9DB2A3F4EA1}"/>
                    </a:ext>
                  </a:extLst>
                </p:cNvPr>
                <p:cNvGrpSpPr/>
                <p:nvPr/>
              </p:nvGrpSpPr>
              <p:grpSpPr>
                <a:xfrm>
                  <a:off x="9372200" y="6293697"/>
                  <a:ext cx="2125575" cy="208552"/>
                  <a:chOff x="1058779" y="5189615"/>
                  <a:chExt cx="2125575" cy="208552"/>
                </a:xfrm>
              </p:grpSpPr>
              <p:sp>
                <p:nvSpPr>
                  <p:cNvPr id="93" name="Oval 92">
                    <a:extLst>
                      <a:ext uri="{FF2B5EF4-FFF2-40B4-BE49-F238E27FC236}">
                        <a16:creationId xmlns:a16="http://schemas.microsoft.com/office/drawing/2014/main" id="{28837609-53F4-8DD7-355C-B3F2EA44032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F8D0AE4E-A165-1138-B90C-68ECC40B8C0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3B2495D6-A48F-FB99-6937-9E4A27EBCBD7}"/>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A5683A19-8164-6044-7ECF-2B31BEF81C4F}"/>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1C8A0523-995A-EA45-20BD-5FB6828A521C}"/>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DD8B02BC-138A-E9A4-AB6A-ACD1CE6C5A53}"/>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7" name="Group 46">
                  <a:extLst>
                    <a:ext uri="{FF2B5EF4-FFF2-40B4-BE49-F238E27FC236}">
                      <a16:creationId xmlns:a16="http://schemas.microsoft.com/office/drawing/2014/main" id="{C22BA4E7-6587-BF67-DA0A-164E5933F56B}"/>
                    </a:ext>
                  </a:extLst>
                </p:cNvPr>
                <p:cNvGrpSpPr/>
                <p:nvPr/>
              </p:nvGrpSpPr>
              <p:grpSpPr>
                <a:xfrm>
                  <a:off x="12354031" y="6293692"/>
                  <a:ext cx="2125575" cy="208552"/>
                  <a:chOff x="1058779" y="5189615"/>
                  <a:chExt cx="2125575" cy="208552"/>
                </a:xfrm>
              </p:grpSpPr>
              <p:sp>
                <p:nvSpPr>
                  <p:cNvPr id="87" name="Oval 86">
                    <a:extLst>
                      <a:ext uri="{FF2B5EF4-FFF2-40B4-BE49-F238E27FC236}">
                        <a16:creationId xmlns:a16="http://schemas.microsoft.com/office/drawing/2014/main" id="{64B39CDE-5BE0-9788-FA78-DE6C296BA8F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Oval 87">
                    <a:extLst>
                      <a:ext uri="{FF2B5EF4-FFF2-40B4-BE49-F238E27FC236}">
                        <a16:creationId xmlns:a16="http://schemas.microsoft.com/office/drawing/2014/main" id="{6C18C22F-4C08-EB6B-B845-E35BBA7D2243}"/>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0631D126-9529-0572-9D60-209C9AB1EF54}"/>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0" name="Oval 89">
                    <a:extLst>
                      <a:ext uri="{FF2B5EF4-FFF2-40B4-BE49-F238E27FC236}">
                        <a16:creationId xmlns:a16="http://schemas.microsoft.com/office/drawing/2014/main" id="{B5074233-E12A-B407-A3B3-9F397DB13FA8}"/>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Oval 90">
                    <a:extLst>
                      <a:ext uri="{FF2B5EF4-FFF2-40B4-BE49-F238E27FC236}">
                        <a16:creationId xmlns:a16="http://schemas.microsoft.com/office/drawing/2014/main" id="{6FB65E3C-FECF-D57E-9FA1-79110B2FA1FF}"/>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Oval 91">
                    <a:extLst>
                      <a:ext uri="{FF2B5EF4-FFF2-40B4-BE49-F238E27FC236}">
                        <a16:creationId xmlns:a16="http://schemas.microsoft.com/office/drawing/2014/main" id="{5E544495-9DE9-B4B2-8660-175808C34856}"/>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8" name="Group 47">
                  <a:extLst>
                    <a:ext uri="{FF2B5EF4-FFF2-40B4-BE49-F238E27FC236}">
                      <a16:creationId xmlns:a16="http://schemas.microsoft.com/office/drawing/2014/main" id="{5D150B7D-430E-8948-8CF1-DDCB8711C4A4}"/>
                    </a:ext>
                  </a:extLst>
                </p:cNvPr>
                <p:cNvGrpSpPr/>
                <p:nvPr/>
              </p:nvGrpSpPr>
              <p:grpSpPr>
                <a:xfrm>
                  <a:off x="15344278" y="6293687"/>
                  <a:ext cx="2125575" cy="208552"/>
                  <a:chOff x="1058779" y="5189615"/>
                  <a:chExt cx="2125575" cy="208552"/>
                </a:xfrm>
              </p:grpSpPr>
              <p:sp>
                <p:nvSpPr>
                  <p:cNvPr id="81" name="Oval 80">
                    <a:extLst>
                      <a:ext uri="{FF2B5EF4-FFF2-40B4-BE49-F238E27FC236}">
                        <a16:creationId xmlns:a16="http://schemas.microsoft.com/office/drawing/2014/main" id="{E4FB42BC-7FCC-ED28-B210-CC624BC9D3D8}"/>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a:extLst>
                      <a:ext uri="{FF2B5EF4-FFF2-40B4-BE49-F238E27FC236}">
                        <a16:creationId xmlns:a16="http://schemas.microsoft.com/office/drawing/2014/main" id="{12C5E8DF-89A2-0D2A-8027-E34638BE778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a:extLst>
                      <a:ext uri="{FF2B5EF4-FFF2-40B4-BE49-F238E27FC236}">
                        <a16:creationId xmlns:a16="http://schemas.microsoft.com/office/drawing/2014/main" id="{4D3171B3-C8E2-2373-F64E-8BF5B3B615F9}"/>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Oval 83">
                    <a:extLst>
                      <a:ext uri="{FF2B5EF4-FFF2-40B4-BE49-F238E27FC236}">
                        <a16:creationId xmlns:a16="http://schemas.microsoft.com/office/drawing/2014/main" id="{76F2C146-9470-3631-CC99-9974A1CB5E5C}"/>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a:extLst>
                      <a:ext uri="{FF2B5EF4-FFF2-40B4-BE49-F238E27FC236}">
                        <a16:creationId xmlns:a16="http://schemas.microsoft.com/office/drawing/2014/main" id="{A38ABC76-23D7-8656-EAF3-0AF2322DAE60}"/>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a:extLst>
                      <a:ext uri="{FF2B5EF4-FFF2-40B4-BE49-F238E27FC236}">
                        <a16:creationId xmlns:a16="http://schemas.microsoft.com/office/drawing/2014/main" id="{24AD8B56-1FCC-BFB4-C815-FC320B0A3889}"/>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9" name="Oval 48">
                  <a:extLst>
                    <a:ext uri="{FF2B5EF4-FFF2-40B4-BE49-F238E27FC236}">
                      <a16:creationId xmlns:a16="http://schemas.microsoft.com/office/drawing/2014/main" id="{48DAF131-2605-9A32-E418-4420D84D14DB}"/>
                    </a:ext>
                  </a:extLst>
                </p:cNvPr>
                <p:cNvSpPr/>
                <p:nvPr/>
              </p:nvSpPr>
              <p:spPr>
                <a:xfrm>
                  <a:off x="-6537557" y="6063914"/>
                  <a:ext cx="593558" cy="593558"/>
                </a:xfrm>
                <a:prstGeom prst="ellipse">
                  <a:avLst/>
                </a:prstGeom>
                <a:solidFill>
                  <a:srgbClr val="0A5E7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A</a:t>
                  </a:r>
                </a:p>
              </p:txBody>
            </p:sp>
            <p:sp>
              <p:nvSpPr>
                <p:cNvPr id="50" name="Oval 49">
                  <a:extLst>
                    <a:ext uri="{FF2B5EF4-FFF2-40B4-BE49-F238E27FC236}">
                      <a16:creationId xmlns:a16="http://schemas.microsoft.com/office/drawing/2014/main" id="{382C185A-A8AC-26AA-7668-F6860F42CBC7}"/>
                    </a:ext>
                  </a:extLst>
                </p:cNvPr>
                <p:cNvSpPr/>
                <p:nvPr/>
              </p:nvSpPr>
              <p:spPr>
                <a:xfrm>
                  <a:off x="-3545705" y="6063914"/>
                  <a:ext cx="593558" cy="593558"/>
                </a:xfrm>
                <a:prstGeom prst="ellipse">
                  <a:avLst/>
                </a:prstGeom>
                <a:solidFill>
                  <a:srgbClr val="45BDCA"/>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B</a:t>
                  </a:r>
                </a:p>
              </p:txBody>
            </p:sp>
            <p:sp>
              <p:nvSpPr>
                <p:cNvPr id="51" name="Oval 50">
                  <a:extLst>
                    <a:ext uri="{FF2B5EF4-FFF2-40B4-BE49-F238E27FC236}">
                      <a16:creationId xmlns:a16="http://schemas.microsoft.com/office/drawing/2014/main" id="{B2182245-CC0E-B6C9-096E-D80E1071B0B9}"/>
                    </a:ext>
                  </a:extLst>
                </p:cNvPr>
                <p:cNvSpPr/>
                <p:nvPr/>
              </p:nvSpPr>
              <p:spPr>
                <a:xfrm>
                  <a:off x="-553853" y="6069111"/>
                  <a:ext cx="593558" cy="593558"/>
                </a:xfrm>
                <a:prstGeom prst="ellipse">
                  <a:avLst/>
                </a:prstGeom>
                <a:solidFill>
                  <a:srgbClr val="B1CF67"/>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Eurostile BQ" pitchFamily="50" charset="0"/>
                    </a:rPr>
                    <a:t>C</a:t>
                  </a:r>
                </a:p>
              </p:txBody>
            </p:sp>
            <p:sp>
              <p:nvSpPr>
                <p:cNvPr id="52" name="Oval 51">
                  <a:extLst>
                    <a:ext uri="{FF2B5EF4-FFF2-40B4-BE49-F238E27FC236}">
                      <a16:creationId xmlns:a16="http://schemas.microsoft.com/office/drawing/2014/main" id="{D7A73392-18BC-E412-8E81-B88EF16A3C0F}"/>
                    </a:ext>
                  </a:extLst>
                </p:cNvPr>
                <p:cNvSpPr/>
                <p:nvPr/>
              </p:nvSpPr>
              <p:spPr>
                <a:xfrm>
                  <a:off x="2437999" y="6063914"/>
                  <a:ext cx="593558" cy="593558"/>
                </a:xfrm>
                <a:prstGeom prst="ellipse">
                  <a:avLst/>
                </a:prstGeom>
                <a:solidFill>
                  <a:srgbClr val="FAAF31"/>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Eurostile BQ" pitchFamily="50" charset="0"/>
                    </a:rPr>
                    <a:t>start</a:t>
                  </a:r>
                  <a:endParaRPr lang="en-IN" sz="1200" dirty="0">
                    <a:latin typeface="Eurostile BQ" pitchFamily="50" charset="0"/>
                  </a:endParaRPr>
                </a:p>
              </p:txBody>
            </p:sp>
            <p:grpSp>
              <p:nvGrpSpPr>
                <p:cNvPr id="53" name="Group 52">
                  <a:extLst>
                    <a:ext uri="{FF2B5EF4-FFF2-40B4-BE49-F238E27FC236}">
                      <a16:creationId xmlns:a16="http://schemas.microsoft.com/office/drawing/2014/main" id="{60881B0A-C7C2-93B0-2D3A-3DB3D16C8427}"/>
                    </a:ext>
                  </a:extLst>
                </p:cNvPr>
                <p:cNvGrpSpPr/>
                <p:nvPr/>
              </p:nvGrpSpPr>
              <p:grpSpPr>
                <a:xfrm>
                  <a:off x="-5807639" y="6293697"/>
                  <a:ext cx="2125575" cy="208552"/>
                  <a:chOff x="1058779" y="5189615"/>
                  <a:chExt cx="2125575" cy="208552"/>
                </a:xfrm>
              </p:grpSpPr>
              <p:sp>
                <p:nvSpPr>
                  <p:cNvPr id="75" name="Oval 74">
                    <a:extLst>
                      <a:ext uri="{FF2B5EF4-FFF2-40B4-BE49-F238E27FC236}">
                        <a16:creationId xmlns:a16="http://schemas.microsoft.com/office/drawing/2014/main" id="{E1771C3D-7D01-D141-D72A-9535570F2166}"/>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3D9995C0-68CA-7AC9-657F-2848D28F962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CFF85E50-3029-812A-0431-B0276977820E}"/>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Oval 77">
                    <a:extLst>
                      <a:ext uri="{FF2B5EF4-FFF2-40B4-BE49-F238E27FC236}">
                        <a16:creationId xmlns:a16="http://schemas.microsoft.com/office/drawing/2014/main" id="{CF960912-B25E-750C-D689-6685290E2EC3}"/>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Oval 78">
                    <a:extLst>
                      <a:ext uri="{FF2B5EF4-FFF2-40B4-BE49-F238E27FC236}">
                        <a16:creationId xmlns:a16="http://schemas.microsoft.com/office/drawing/2014/main" id="{E514B7FA-87BD-E4F0-B818-B5404FFE79DB}"/>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CA9B7010-2415-6579-9727-CD23451902A8}"/>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C4B60F22-DEC9-FAEA-D350-25F848EBF924}"/>
                    </a:ext>
                  </a:extLst>
                </p:cNvPr>
                <p:cNvGrpSpPr/>
                <p:nvPr/>
              </p:nvGrpSpPr>
              <p:grpSpPr>
                <a:xfrm>
                  <a:off x="-2817394" y="6293697"/>
                  <a:ext cx="2125575" cy="208552"/>
                  <a:chOff x="1058779" y="5189615"/>
                  <a:chExt cx="2125575" cy="208552"/>
                </a:xfrm>
              </p:grpSpPr>
              <p:sp>
                <p:nvSpPr>
                  <p:cNvPr id="69" name="Oval 68">
                    <a:extLst>
                      <a:ext uri="{FF2B5EF4-FFF2-40B4-BE49-F238E27FC236}">
                        <a16:creationId xmlns:a16="http://schemas.microsoft.com/office/drawing/2014/main" id="{13CC8A11-F585-CE92-4D26-BBE51169CF2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a:extLst>
                      <a:ext uri="{FF2B5EF4-FFF2-40B4-BE49-F238E27FC236}">
                        <a16:creationId xmlns:a16="http://schemas.microsoft.com/office/drawing/2014/main" id="{5E638B1B-E564-0C11-8948-895F0672FFC4}"/>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Oval 70">
                    <a:extLst>
                      <a:ext uri="{FF2B5EF4-FFF2-40B4-BE49-F238E27FC236}">
                        <a16:creationId xmlns:a16="http://schemas.microsoft.com/office/drawing/2014/main" id="{DDFE1FDB-89B8-BC0F-8519-4FBFA3DFCD2D}"/>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Oval 71">
                    <a:extLst>
                      <a:ext uri="{FF2B5EF4-FFF2-40B4-BE49-F238E27FC236}">
                        <a16:creationId xmlns:a16="http://schemas.microsoft.com/office/drawing/2014/main" id="{0EE01867-0386-D4F7-9510-E9CFF38E1339}"/>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a:extLst>
                      <a:ext uri="{FF2B5EF4-FFF2-40B4-BE49-F238E27FC236}">
                        <a16:creationId xmlns:a16="http://schemas.microsoft.com/office/drawing/2014/main" id="{10EF9801-4279-1C18-DBBA-1685F3B8F42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C0B4830A-E52F-E890-0927-8A56CBA97824}"/>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5DE3458B-F2C6-4B34-A2FD-1D1A312F0BA0}"/>
                    </a:ext>
                  </a:extLst>
                </p:cNvPr>
                <p:cNvGrpSpPr/>
                <p:nvPr/>
              </p:nvGrpSpPr>
              <p:grpSpPr>
                <a:xfrm>
                  <a:off x="164437" y="6293692"/>
                  <a:ext cx="2125575" cy="208552"/>
                  <a:chOff x="1058779" y="5189615"/>
                  <a:chExt cx="2125575" cy="208552"/>
                </a:xfrm>
              </p:grpSpPr>
              <p:sp>
                <p:nvSpPr>
                  <p:cNvPr id="63" name="Oval 62">
                    <a:extLst>
                      <a:ext uri="{FF2B5EF4-FFF2-40B4-BE49-F238E27FC236}">
                        <a16:creationId xmlns:a16="http://schemas.microsoft.com/office/drawing/2014/main" id="{32948613-6D71-BC62-D6EE-26DF0AF65410}"/>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424D0CFA-0439-8577-06CD-27E8C6956777}"/>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61BCB88C-3A87-269B-EC03-5C6E5DF4F8E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2DEC23A8-5541-DB1D-EFC4-8F8DDE3E6CB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a:extLst>
                      <a:ext uri="{FF2B5EF4-FFF2-40B4-BE49-F238E27FC236}">
                        <a16:creationId xmlns:a16="http://schemas.microsoft.com/office/drawing/2014/main" id="{950F4246-F0A5-EDC8-CD33-2EED0B740394}"/>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D834BED6-715D-F823-545B-5C91B1E114DD}"/>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a:extLst>
                    <a:ext uri="{FF2B5EF4-FFF2-40B4-BE49-F238E27FC236}">
                      <a16:creationId xmlns:a16="http://schemas.microsoft.com/office/drawing/2014/main" id="{E7BBBA83-2066-5EE7-E819-0BCC9E8E9079}"/>
                    </a:ext>
                  </a:extLst>
                </p:cNvPr>
                <p:cNvGrpSpPr/>
                <p:nvPr/>
              </p:nvGrpSpPr>
              <p:grpSpPr>
                <a:xfrm>
                  <a:off x="3154684" y="6293687"/>
                  <a:ext cx="2125575" cy="208552"/>
                  <a:chOff x="1058779" y="5189615"/>
                  <a:chExt cx="2125575" cy="208552"/>
                </a:xfrm>
              </p:grpSpPr>
              <p:sp>
                <p:nvSpPr>
                  <p:cNvPr id="57" name="Oval 56">
                    <a:extLst>
                      <a:ext uri="{FF2B5EF4-FFF2-40B4-BE49-F238E27FC236}">
                        <a16:creationId xmlns:a16="http://schemas.microsoft.com/office/drawing/2014/main" id="{CE7A7060-DB75-6763-491B-A096A848346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07065635-C132-8FD6-4B82-EC66C44FCCC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FEC4D88D-171D-CC13-C00F-F45932F61821}"/>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2798AE9B-2844-69B7-8BBE-CE0722B87F15}"/>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79D12500-28BF-BD06-8133-1143D5C33D76}"/>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E8C7B71C-AC57-1068-78F9-C31236ABA3F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pSp>
          <p:nvGrpSpPr>
            <p:cNvPr id="6" name="Group 5">
              <a:extLst>
                <a:ext uri="{FF2B5EF4-FFF2-40B4-BE49-F238E27FC236}">
                  <a16:creationId xmlns:a16="http://schemas.microsoft.com/office/drawing/2014/main" id="{308D5573-FBB9-BB3F-4A70-E2742096C2DF}"/>
                </a:ext>
              </a:extLst>
            </p:cNvPr>
            <p:cNvGrpSpPr/>
            <p:nvPr/>
          </p:nvGrpSpPr>
          <p:grpSpPr>
            <a:xfrm>
              <a:off x="17629874" y="6063904"/>
              <a:ext cx="11817816" cy="598755"/>
              <a:chOff x="17629874" y="6063904"/>
              <a:chExt cx="11817816" cy="598755"/>
            </a:xfrm>
          </p:grpSpPr>
          <p:sp>
            <p:nvSpPr>
              <p:cNvPr id="8" name="Oval 7">
                <a:extLst>
                  <a:ext uri="{FF2B5EF4-FFF2-40B4-BE49-F238E27FC236}">
                    <a16:creationId xmlns:a16="http://schemas.microsoft.com/office/drawing/2014/main" id="{C68CADAB-9D23-1AB9-19B1-BE771D8EE235}"/>
                  </a:ext>
                </a:extLst>
              </p:cNvPr>
              <p:cNvSpPr/>
              <p:nvPr/>
            </p:nvSpPr>
            <p:spPr>
              <a:xfrm>
                <a:off x="17629874" y="6063904"/>
                <a:ext cx="593558" cy="593558"/>
              </a:xfrm>
              <a:prstGeom prst="ellipse">
                <a:avLst/>
              </a:prstGeom>
              <a:solidFill>
                <a:srgbClr val="00B05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5</a:t>
                </a:r>
                <a:endParaRPr lang="en-IN" dirty="0">
                  <a:latin typeface="Eurostile BQ" pitchFamily="50" charset="0"/>
                </a:endParaRPr>
              </a:p>
            </p:txBody>
          </p:sp>
          <p:sp>
            <p:nvSpPr>
              <p:cNvPr id="9" name="Oval 8">
                <a:extLst>
                  <a:ext uri="{FF2B5EF4-FFF2-40B4-BE49-F238E27FC236}">
                    <a16:creationId xmlns:a16="http://schemas.microsoft.com/office/drawing/2014/main" id="{B7B84E4D-C3A6-D905-8E1B-ED95D1C8EFAC}"/>
                  </a:ext>
                </a:extLst>
              </p:cNvPr>
              <p:cNvSpPr/>
              <p:nvPr/>
            </p:nvSpPr>
            <p:spPr>
              <a:xfrm>
                <a:off x="20621726" y="6063904"/>
                <a:ext cx="593558" cy="593558"/>
              </a:xfrm>
              <a:prstGeom prst="ellipse">
                <a:avLst/>
              </a:prstGeom>
              <a:solidFill>
                <a:srgbClr val="00B0F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6</a:t>
                </a:r>
                <a:endParaRPr lang="en-IN" dirty="0">
                  <a:latin typeface="Eurostile BQ" pitchFamily="50" charset="0"/>
                </a:endParaRPr>
              </a:p>
            </p:txBody>
          </p:sp>
          <p:sp>
            <p:nvSpPr>
              <p:cNvPr id="10" name="Oval 9">
                <a:extLst>
                  <a:ext uri="{FF2B5EF4-FFF2-40B4-BE49-F238E27FC236}">
                    <a16:creationId xmlns:a16="http://schemas.microsoft.com/office/drawing/2014/main" id="{5BF9C007-BB7D-ED76-488C-5C9AD4FA37EB}"/>
                  </a:ext>
                </a:extLst>
              </p:cNvPr>
              <p:cNvSpPr/>
              <p:nvPr/>
            </p:nvSpPr>
            <p:spPr>
              <a:xfrm>
                <a:off x="23613578" y="6069101"/>
                <a:ext cx="593558" cy="593558"/>
              </a:xfrm>
              <a:prstGeom prst="ellipse">
                <a:avLst/>
              </a:prstGeom>
              <a:solidFill>
                <a:srgbClr val="0070C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sp>
            <p:nvSpPr>
              <p:cNvPr id="11" name="Oval 10">
                <a:extLst>
                  <a:ext uri="{FF2B5EF4-FFF2-40B4-BE49-F238E27FC236}">
                    <a16:creationId xmlns:a16="http://schemas.microsoft.com/office/drawing/2014/main" id="{7AB03FBE-5860-2020-5218-49859B409E5D}"/>
                  </a:ext>
                </a:extLst>
              </p:cNvPr>
              <p:cNvSpPr/>
              <p:nvPr/>
            </p:nvSpPr>
            <p:spPr>
              <a:xfrm>
                <a:off x="26605430" y="6063904"/>
                <a:ext cx="593558" cy="593558"/>
              </a:xfrm>
              <a:prstGeom prst="ellipse">
                <a:avLst/>
              </a:prstGeom>
              <a:solidFill>
                <a:srgbClr val="7030A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latin typeface="Eurostile BQ" pitchFamily="50" charset="0"/>
                  </a:rPr>
                  <a:t>7</a:t>
                </a:r>
                <a:endParaRPr lang="en-IN" dirty="0">
                  <a:latin typeface="Eurostile BQ" pitchFamily="50" charset="0"/>
                </a:endParaRPr>
              </a:p>
            </p:txBody>
          </p:sp>
          <p:grpSp>
            <p:nvGrpSpPr>
              <p:cNvPr id="12" name="Group 11">
                <a:extLst>
                  <a:ext uri="{FF2B5EF4-FFF2-40B4-BE49-F238E27FC236}">
                    <a16:creationId xmlns:a16="http://schemas.microsoft.com/office/drawing/2014/main" id="{F507741F-52B6-CDFA-F7C6-815774216AB0}"/>
                  </a:ext>
                </a:extLst>
              </p:cNvPr>
              <p:cNvGrpSpPr/>
              <p:nvPr/>
            </p:nvGrpSpPr>
            <p:grpSpPr>
              <a:xfrm>
                <a:off x="18359792" y="6293687"/>
                <a:ext cx="2125575" cy="208552"/>
                <a:chOff x="1058779" y="5189615"/>
                <a:chExt cx="2125575" cy="208552"/>
              </a:xfrm>
            </p:grpSpPr>
            <p:sp>
              <p:nvSpPr>
                <p:cNvPr id="34" name="Oval 33">
                  <a:extLst>
                    <a:ext uri="{FF2B5EF4-FFF2-40B4-BE49-F238E27FC236}">
                      <a16:creationId xmlns:a16="http://schemas.microsoft.com/office/drawing/2014/main" id="{C45F5899-BC3E-612A-AB54-B68B18ECDC9D}"/>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AFCBE86E-25F8-9B01-DA59-ADDCBBDE05DE}"/>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DCCF7BA0-B748-3401-C3F7-B0B823C9BADA}"/>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4F538951-169E-52BB-C81E-98423A0C381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46492D28-243E-849F-5C33-4F12F8496465}"/>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2ED44CBB-EA70-4435-BA76-CACBCED96B90}"/>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3" name="Group 12">
                <a:extLst>
                  <a:ext uri="{FF2B5EF4-FFF2-40B4-BE49-F238E27FC236}">
                    <a16:creationId xmlns:a16="http://schemas.microsoft.com/office/drawing/2014/main" id="{8CF1F4AD-B4B6-A988-5E12-D2299311F7E3}"/>
                  </a:ext>
                </a:extLst>
              </p:cNvPr>
              <p:cNvGrpSpPr/>
              <p:nvPr/>
            </p:nvGrpSpPr>
            <p:grpSpPr>
              <a:xfrm>
                <a:off x="21350037" y="6293687"/>
                <a:ext cx="2125575" cy="208552"/>
                <a:chOff x="1058779" y="5189615"/>
                <a:chExt cx="2125575" cy="208552"/>
              </a:xfrm>
            </p:grpSpPr>
            <p:sp>
              <p:nvSpPr>
                <p:cNvPr id="28" name="Oval 27">
                  <a:extLst>
                    <a:ext uri="{FF2B5EF4-FFF2-40B4-BE49-F238E27FC236}">
                      <a16:creationId xmlns:a16="http://schemas.microsoft.com/office/drawing/2014/main" id="{25A7DCD6-5EE6-4316-D877-4608B552A229}"/>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F6892094-92C8-4092-1AC1-5BF1C1F40D6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6E53FD5-CD11-EF07-0C5B-88E19FC0F4FC}"/>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961CAF8F-57D3-BC35-58BE-2D243EFEA902}"/>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7668C6DA-44B2-EF27-AFE4-9D93F9FBE297}"/>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BA1AFF7F-79A0-447D-50E6-238CBE9F221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id="{FA610D0E-C755-A755-424D-2509DD31E508}"/>
                  </a:ext>
                </a:extLst>
              </p:cNvPr>
              <p:cNvGrpSpPr/>
              <p:nvPr/>
            </p:nvGrpSpPr>
            <p:grpSpPr>
              <a:xfrm>
                <a:off x="24331868" y="6293682"/>
                <a:ext cx="2125575" cy="208552"/>
                <a:chOff x="1058779" y="5189615"/>
                <a:chExt cx="2125575" cy="208552"/>
              </a:xfrm>
            </p:grpSpPr>
            <p:sp>
              <p:nvSpPr>
                <p:cNvPr id="22" name="Oval 21">
                  <a:extLst>
                    <a:ext uri="{FF2B5EF4-FFF2-40B4-BE49-F238E27FC236}">
                      <a16:creationId xmlns:a16="http://schemas.microsoft.com/office/drawing/2014/main" id="{FD4BBCAD-119A-A2EF-89EA-224E5256CA9E}"/>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CF847046-11A1-84A9-D9F9-1596BF80DD82}"/>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8AEE0664-61A2-0D7E-63D2-BC9AC615D3F3}"/>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1AFD1CE1-14D3-0940-94CD-929D53B23A61}"/>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D14600E2-5056-1838-CB17-75A2E3126DAD}"/>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3045597C-FB6F-5128-3E42-B3A4D764B637}"/>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a:extLst>
                  <a:ext uri="{FF2B5EF4-FFF2-40B4-BE49-F238E27FC236}">
                    <a16:creationId xmlns:a16="http://schemas.microsoft.com/office/drawing/2014/main" id="{BACBCE0F-3648-91B8-09E6-B0E3C6448DAD}"/>
                  </a:ext>
                </a:extLst>
              </p:cNvPr>
              <p:cNvGrpSpPr/>
              <p:nvPr/>
            </p:nvGrpSpPr>
            <p:grpSpPr>
              <a:xfrm>
                <a:off x="27322115" y="6293677"/>
                <a:ext cx="2125575" cy="208552"/>
                <a:chOff x="1058779" y="5189615"/>
                <a:chExt cx="2125575" cy="208552"/>
              </a:xfrm>
            </p:grpSpPr>
            <p:sp>
              <p:nvSpPr>
                <p:cNvPr id="16" name="Oval 15">
                  <a:extLst>
                    <a:ext uri="{FF2B5EF4-FFF2-40B4-BE49-F238E27FC236}">
                      <a16:creationId xmlns:a16="http://schemas.microsoft.com/office/drawing/2014/main" id="{142F99FC-9CED-D963-C993-8C4BDB7C90A3}"/>
                    </a:ext>
                  </a:extLst>
                </p:cNvPr>
                <p:cNvSpPr/>
                <p:nvPr/>
              </p:nvSpPr>
              <p:spPr>
                <a:xfrm>
                  <a:off x="1058779" y="5189620"/>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F3AA3566-801D-403C-72E4-0EDF1F7D73A1}"/>
                    </a:ext>
                  </a:extLst>
                </p:cNvPr>
                <p:cNvSpPr/>
                <p:nvPr/>
              </p:nvSpPr>
              <p:spPr>
                <a:xfrm>
                  <a:off x="1442185" y="5189619"/>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46DFF963-7678-C81D-9725-9432F34D3C85}"/>
                    </a:ext>
                  </a:extLst>
                </p:cNvPr>
                <p:cNvSpPr/>
                <p:nvPr/>
              </p:nvSpPr>
              <p:spPr>
                <a:xfrm>
                  <a:off x="1825591" y="5189618"/>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DF5D992D-EAE6-DAEB-6AE9-DDFC8D92D767}"/>
                    </a:ext>
                  </a:extLst>
                </p:cNvPr>
                <p:cNvSpPr/>
                <p:nvPr/>
              </p:nvSpPr>
              <p:spPr>
                <a:xfrm>
                  <a:off x="2208997" y="5189617"/>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0561704E-7D5B-C84F-7381-BC042688B499}"/>
                    </a:ext>
                  </a:extLst>
                </p:cNvPr>
                <p:cNvSpPr/>
                <p:nvPr/>
              </p:nvSpPr>
              <p:spPr>
                <a:xfrm>
                  <a:off x="2592403" y="5189616"/>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59936E7F-DCAF-806F-1607-52BD6159136C}"/>
                    </a:ext>
                  </a:extLst>
                </p:cNvPr>
                <p:cNvSpPr/>
                <p:nvPr/>
              </p:nvSpPr>
              <p:spPr>
                <a:xfrm>
                  <a:off x="2975807" y="5189615"/>
                  <a:ext cx="208547" cy="208547"/>
                </a:xfrm>
                <a:prstGeom prst="ellipse">
                  <a:avLst/>
                </a:prstGeom>
                <a:solidFill>
                  <a:schemeClr val="bg1">
                    <a:lumMod val="95000"/>
                  </a:schemeClr>
                </a:solidFill>
                <a:ln>
                  <a:noFill/>
                </a:ln>
                <a:effectLst>
                  <a:outerShdw blurRad="127000" dist="381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105" name="Picture 104">
            <a:extLst>
              <a:ext uri="{FF2B5EF4-FFF2-40B4-BE49-F238E27FC236}">
                <a16:creationId xmlns:a16="http://schemas.microsoft.com/office/drawing/2014/main" id="{FBCF3533-2113-7EFF-7A83-19B0B7181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613" y="5780992"/>
            <a:ext cx="1144136" cy="1144136"/>
          </a:xfrm>
          <a:prstGeom prst="rect">
            <a:avLst/>
          </a:prstGeom>
        </p:spPr>
      </p:pic>
    </p:spTree>
    <p:extLst>
      <p:ext uri="{BB962C8B-B14F-4D97-AF65-F5344CB8AC3E}">
        <p14:creationId xmlns:p14="http://schemas.microsoft.com/office/powerpoint/2010/main" val="18242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95833E-6 -4.44444E-6 L -0.24609 -0.00023 " pathEditMode="relative" rAng="0" ptsTypes="AA">
                                      <p:cBhvr>
                                        <p:cTn id="6" dur="2000" fill="hold"/>
                                        <p:tgtEl>
                                          <p:spTgt spid="4"/>
                                        </p:tgtEl>
                                        <p:attrNameLst>
                                          <p:attrName>ppt_x</p:attrName>
                                          <p:attrName>ppt_y</p:attrName>
                                        </p:attrNameLst>
                                      </p:cBhvr>
                                      <p:rCtr x="-1230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12459</TotalTime>
  <Words>4346</Words>
  <Application>Microsoft Office PowerPoint</Application>
  <PresentationFormat>Widescreen</PresentationFormat>
  <Paragraphs>822</Paragraphs>
  <Slides>71</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Aptos</vt:lpstr>
      <vt:lpstr>Aptos Display</vt:lpstr>
      <vt:lpstr>Arial</vt:lpstr>
      <vt:lpstr>B Nazanin</vt:lpstr>
      <vt:lpstr>Baloo Bhaijaan</vt:lpstr>
      <vt:lpstr>Bnazanin</vt:lpstr>
      <vt:lpstr>Century Gothic</vt:lpstr>
      <vt:lpstr>Eurostile BQ</vt:lpstr>
      <vt:lpstr>Road Rage</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shokri</dc:creator>
  <cp:lastModifiedBy>shokri</cp:lastModifiedBy>
  <cp:revision>108</cp:revision>
  <dcterms:created xsi:type="dcterms:W3CDTF">2025-11-11T16:54:54Z</dcterms:created>
  <dcterms:modified xsi:type="dcterms:W3CDTF">2026-02-08T20:30:31Z</dcterms:modified>
</cp:coreProperties>
</file>